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07" d="100"/>
          <a:sy n="207" d="100"/>
        </p:scale>
        <p:origin x="474" y="1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660091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3368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88e6efa00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88e6efa00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9389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88e6efa009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88e6efa009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5967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88e6efa009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88e6efa009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87618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88e6efa009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88e6efa009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2279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6A1F29-2771-4BE2-9FC0-B242E8FE1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AA8D6D5-F6F3-49B1-9A96-F5F740772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32FF18D-E5C4-4261-938F-468B9A9128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B1791CF6-BA08-4515-9D6E-316753D7A25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1320774-89BC-4659-95A3-34D8D1DAA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B9DDA27-E5BA-42FA-B95B-CC8220854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55784-1CF1-4157-AD46-DF85E4C0C8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87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1903650"/>
            <a:ext cx="8520600" cy="133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ru" sz="240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Языки программирования, синтаксис, семантика, прагматика. Когнитивные особенности человеческого мышления и их влияние на развитие языков программирования.</a:t>
            </a:r>
            <a:endParaRPr sz="6200"/>
          </a:p>
        </p:txBody>
      </p:sp>
      <p:sp>
        <p:nvSpPr>
          <p:cNvPr id="55" name="Google Shape;55;p13"/>
          <p:cNvSpPr txBox="1"/>
          <p:nvPr/>
        </p:nvSpPr>
        <p:spPr>
          <a:xfrm>
            <a:off x="7058950" y="4273650"/>
            <a:ext cx="1966200" cy="7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М.ИСТ.РВС.23.05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Бабунов Ф.А.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Рябиков Н.Д.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3B8184-6C26-4E53-8CF9-289F4CFC1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Символическое мышление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40C05FA4-0C4A-4AA2-8CAA-E3F728C447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1106" y="1699153"/>
            <a:ext cx="7041788" cy="193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66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30A1CDD-F1F3-46D2-9D44-FFAF199DF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к анализу и решению проблем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E9BC98AC-5201-4526-8631-743DF310FE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1469" y="1168605"/>
            <a:ext cx="8081063" cy="174153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FDC1AAC-46EE-4361-A360-7443DC7AA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9057" y="3215251"/>
            <a:ext cx="2925886" cy="87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990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C19967-9BE2-43A1-B037-358E62C9C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3074" name="Picture 2" descr="https://www.digiseller.ru/preview/402257/p1_2482790_ec29b669.png">
            <a:extLst>
              <a:ext uri="{FF2B5EF4-FFF2-40B4-BE49-F238E27FC236}">
                <a16:creationId xmlns="" xmlns:a16="http://schemas.microsoft.com/office/drawing/2014/main" id="{C0264F78-E927-4F5F-B1B4-A6692B823B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92" y="1268016"/>
            <a:ext cx="4559351" cy="2756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repository-images.githubusercontent.com/547800251/c80581c3-1fd0-47d3-9547-1ec87ff9ce7f">
            <a:extLst>
              <a:ext uri="{FF2B5EF4-FFF2-40B4-BE49-F238E27FC236}">
                <a16:creationId xmlns="" xmlns:a16="http://schemas.microsoft.com/office/drawing/2014/main" id="{C4750F35-3700-4B12-8CF2-BB0CEE734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054" y="1614394"/>
            <a:ext cx="3403935" cy="191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515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500" b="1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Язык программирования</a:t>
            </a:r>
            <a:endParaRPr sz="3900" b="1"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124" y="1083400"/>
            <a:ext cx="1680627" cy="186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4200" y="3051750"/>
            <a:ext cx="1880550" cy="1410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92926" y="1821750"/>
            <a:ext cx="1759149" cy="1759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12849" y="3051750"/>
            <a:ext cx="1582950" cy="158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61250" y="1083400"/>
            <a:ext cx="1582948" cy="1582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38251" y="3192873"/>
            <a:ext cx="2072451" cy="1529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52147" y="1169675"/>
            <a:ext cx="2497507" cy="1410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977052" y="3980975"/>
            <a:ext cx="2036748" cy="1100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477375" y="2489775"/>
            <a:ext cx="2036750" cy="131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500" b="1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Семантика</a:t>
            </a:r>
            <a:endParaRPr sz="25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372425" y="1337300"/>
            <a:ext cx="3327000" cy="23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900"/>
              <a:buFont typeface="Times New Roman"/>
              <a:buAutoNum type="arabicPeriod"/>
            </a:pPr>
            <a:r>
              <a:rPr lang="ru" b="1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Семантика аксиоматическая.</a:t>
            </a:r>
            <a:r>
              <a:rPr lang="ru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900"/>
              <a:buFont typeface="Times New Roman"/>
              <a:buAutoNum type="arabicPeriod"/>
            </a:pPr>
            <a:r>
              <a:rPr lang="ru" b="1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Семантика денотации. </a:t>
            </a:r>
            <a:endParaRPr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900"/>
              <a:buFont typeface="Times New Roman"/>
              <a:buAutoNum type="arabicPeriod"/>
            </a:pPr>
            <a:r>
              <a:rPr lang="ru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Семантика интерпретаций.</a:t>
            </a: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900"/>
              <a:buFont typeface="Times New Roman"/>
              <a:buAutoNum type="arabicPeriod"/>
            </a:pPr>
            <a:r>
              <a:rPr lang="ru" b="1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Семантика трансляций.</a:t>
            </a:r>
            <a:r>
              <a:rPr lang="ru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900"/>
              <a:buFont typeface="Times New Roman"/>
              <a:buAutoNum type="arabicPeriod"/>
            </a:pPr>
            <a:r>
              <a:rPr lang="ru" b="1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Семантика трансформации.</a:t>
            </a:r>
            <a:r>
              <a:rPr lang="ru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34625" y="1337300"/>
            <a:ext cx="5139775" cy="22885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500" b="1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Синтаксис</a:t>
            </a:r>
            <a:endParaRPr sz="25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 rotWithShape="1">
          <a:blip r:embed="rId3">
            <a:alphaModFix/>
          </a:blip>
          <a:srcRect t="19788" b="8031"/>
          <a:stretch/>
        </p:blipFill>
        <p:spPr>
          <a:xfrm>
            <a:off x="164100" y="1584036"/>
            <a:ext cx="3800100" cy="2055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 rotWithShape="1">
          <a:blip r:embed="rId4">
            <a:alphaModFix/>
          </a:blip>
          <a:srcRect l="4241" t="14363" r="4721" b="4518"/>
          <a:stretch/>
        </p:blipFill>
        <p:spPr>
          <a:xfrm>
            <a:off x="4225636" y="1597891"/>
            <a:ext cx="4438073" cy="2216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500" b="1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Прагматика</a:t>
            </a:r>
            <a:endParaRPr sz="25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3275" y="1017725"/>
            <a:ext cx="7317440" cy="397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9C497E0-E886-4BCE-862F-68B85A3BA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6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Когнитивные особенности человеческого мышления и их влияние на развитие языков программирования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B4BC926-59CD-45FF-91D9-02579C19C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Когнитивные особенности - это индивидуальные различия в познавательных процессах, которые лежат в основе нашего мышления, восприятия, памяти и решения проблем.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0148DCB-6295-4F45-969C-4C4DE38D57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0"/>
          <a:stretch/>
        </p:blipFill>
        <p:spPr>
          <a:xfrm>
            <a:off x="3038953" y="2447017"/>
            <a:ext cx="3066094" cy="211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412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DEC9EF9-EAF9-414A-9533-73892A736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аспекты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85763" indent="-385763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Абстракция</a:t>
            </a:r>
          </a:p>
          <a:p>
            <a:pPr marL="385763" indent="-385763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Логическое мышление</a:t>
            </a:r>
          </a:p>
          <a:p>
            <a:pPr marL="385763" indent="-385763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Символическое мышление</a:t>
            </a:r>
          </a:p>
          <a:p>
            <a:pPr marL="385763" indent="-385763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к анализу и решению проблем</a:t>
            </a:r>
          </a:p>
          <a:p>
            <a:pPr marL="385763" indent="-385763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61DF78C7-FA6B-4A8D-B471-526BE356D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ru-RU" sz="26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Когнитивные особенности человеческого мышления и их влияние на развитие языков программирования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3489302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84994E-BBA9-4B35-9643-74866AC83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Абстракция</a:t>
            </a:r>
          </a:p>
        </p:txBody>
      </p:sp>
      <p:pic>
        <p:nvPicPr>
          <p:cNvPr id="1026" name="Picture 2" descr="https://www.bestprog.net/wp-content/uploads/2020/04/02_02_02_11_08_01r.jpg">
            <a:extLst>
              <a:ext uri="{FF2B5EF4-FFF2-40B4-BE49-F238E27FC236}">
                <a16:creationId xmlns="" xmlns:a16="http://schemas.microsoft.com/office/drawing/2014/main" id="{C038DBD4-E9B8-4E66-B260-CC3DCF9AAB1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150" y="1159733"/>
            <a:ext cx="6223700" cy="345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397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22C86C-FDD3-495B-ACBC-5405A689C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Логическое мышление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2050" name="Picture 2" descr="https://wikitechy.com/tutorials/csharp/img/c-sharp-images/c-sharp-if-statement-multiple-conditions.png">
            <a:extLst>
              <a:ext uri="{FF2B5EF4-FFF2-40B4-BE49-F238E27FC236}">
                <a16:creationId xmlns="" xmlns:a16="http://schemas.microsoft.com/office/drawing/2014/main" id="{01257205-3B18-4B61-ACA7-E5D64769E6B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97" b="17114"/>
          <a:stretch/>
        </p:blipFill>
        <p:spPr bwMode="auto">
          <a:xfrm>
            <a:off x="1894469" y="1303923"/>
            <a:ext cx="5355063" cy="306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17647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121</Words>
  <Application>Microsoft Office PowerPoint</Application>
  <PresentationFormat>Экран (16:9)</PresentationFormat>
  <Paragraphs>27</Paragraphs>
  <Slides>12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Times New Roman</vt:lpstr>
      <vt:lpstr>Simple Light</vt:lpstr>
      <vt:lpstr>Языки программирования, синтаксис, семантика, прагматика. Когнитивные особенности человеческого мышления и их влияние на развитие языков программирования.</vt:lpstr>
      <vt:lpstr>Язык программирования</vt:lpstr>
      <vt:lpstr>Семантика</vt:lpstr>
      <vt:lpstr>Синтаксис</vt:lpstr>
      <vt:lpstr>Прагматика</vt:lpstr>
      <vt:lpstr>Когнитивные особенности человеческого мышления и их влияние на развитие языков программирования</vt:lpstr>
      <vt:lpstr>Когнитивные особенности человеческого мышления и их влияние на развитие языков программирования</vt:lpstr>
      <vt:lpstr>Абстракция</vt:lpstr>
      <vt:lpstr>Логическое мышление </vt:lpstr>
      <vt:lpstr>Символическое мышление </vt:lpstr>
      <vt:lpstr>Способность к анализу и решению проблем </vt:lpstr>
      <vt:lpstr>Коммуникация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Языки программирования, синтаксис, семантика, прагматика. Когнитивные особенности человеческого мышления и их влияние на развитие языков программирования.</dc:title>
  <cp:lastModifiedBy>Fedor-babunov@yandex.ru</cp:lastModifiedBy>
  <cp:revision>2</cp:revision>
  <dcterms:modified xsi:type="dcterms:W3CDTF">2023-10-06T17:27:35Z</dcterms:modified>
</cp:coreProperties>
</file>