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7" d="100"/>
          <a:sy n="207" d="100"/>
        </p:scale>
        <p:origin x="474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6009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36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8e6efa00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8e6efa00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38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8e6efa00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8e6efa00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96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8e6efa00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8e6efa00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76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8e6efa00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8e6efa00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27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6A1F29-2771-4BE2-9FC0-B242E8FE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A8D6D5-F6F3-49B1-9A96-F5F740772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2FF18D-E5C4-4261-938F-468B9A91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791CF6-BA08-4515-9D6E-316753D7A25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320774-89BC-4659-95A3-34D8D1DAA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9DDA27-E5BA-42FA-B95B-CC822085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5784-1CF1-4157-AD46-DF85E4C0C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8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903650"/>
            <a:ext cx="8520600" cy="13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Языки программирования, синтаксис, семантика, прагматика. Когнитивные особенности человеческого мышления и их влияние на развитие языков программирования.</a:t>
            </a:r>
            <a:endParaRPr sz="6200"/>
          </a:p>
        </p:txBody>
      </p:sp>
      <p:sp>
        <p:nvSpPr>
          <p:cNvPr id="55" name="Google Shape;55;p13"/>
          <p:cNvSpPr txBox="1"/>
          <p:nvPr/>
        </p:nvSpPr>
        <p:spPr>
          <a:xfrm>
            <a:off x="7058950" y="4273650"/>
            <a:ext cx="19662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М.ИСТ.РВС.23.05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Бабунов Ф.А.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Рябиков Н.Д.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3B8184-6C26-4E53-8CF9-289F4CFC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Символическое мышление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40C05FA4-0C4A-4AA2-8CAA-E3F728C44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106" y="1699153"/>
            <a:ext cx="7041788" cy="19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6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0A1CDD-F1F3-46D2-9D44-FFAF199D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анализу и решению проблем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E9BC98AC-5201-4526-8631-743DF310F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469" y="1168605"/>
            <a:ext cx="8081063" cy="17415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FDC1AAC-46EE-4361-A360-7443DC7AA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057" y="3215251"/>
            <a:ext cx="2925886" cy="8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9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C19967-9BE2-43A1-B037-358E62C9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074" name="Picture 2" descr="https://www.digiseller.ru/preview/402257/p1_2482790_ec29b669.png">
            <a:extLst>
              <a:ext uri="{FF2B5EF4-FFF2-40B4-BE49-F238E27FC236}">
                <a16:creationId xmlns="" xmlns:a16="http://schemas.microsoft.com/office/drawing/2014/main" id="{C0264F78-E927-4F5F-B1B4-A6692B823B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2" y="1268016"/>
            <a:ext cx="4559351" cy="27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epository-images.githubusercontent.com/547800251/c80581c3-1fd0-47d3-9547-1ec87ff9ce7f">
            <a:extLst>
              <a:ext uri="{FF2B5EF4-FFF2-40B4-BE49-F238E27FC236}">
                <a16:creationId xmlns="" xmlns:a16="http://schemas.microsoft.com/office/drawing/2014/main" id="{C4750F35-3700-4B12-8CF2-BB0CEE734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54" y="1614394"/>
            <a:ext cx="3403935" cy="19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1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Язык программирования</a:t>
            </a:r>
            <a:endParaRPr sz="3900" b="1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24" y="1083400"/>
            <a:ext cx="1680627" cy="18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200" y="3051750"/>
            <a:ext cx="1880550" cy="141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2926" y="1821750"/>
            <a:ext cx="1759149" cy="175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2849" y="3051750"/>
            <a:ext cx="1582950" cy="158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61250" y="1083400"/>
            <a:ext cx="1582948" cy="158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8251" y="3192873"/>
            <a:ext cx="2072451" cy="152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52147" y="1169675"/>
            <a:ext cx="2497507" cy="141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77052" y="3980975"/>
            <a:ext cx="2036748" cy="110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77375" y="2489775"/>
            <a:ext cx="2036750" cy="13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Семантика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72425" y="1337300"/>
            <a:ext cx="3327000" cy="23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AutoNum type="arabicPeriod"/>
            </a:pPr>
            <a:r>
              <a:rPr lang="ru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Семантика аксиоматическая.</a:t>
            </a:r>
            <a:r>
              <a:rPr lang="ru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AutoNum type="arabicPeriod"/>
            </a:pPr>
            <a:r>
              <a:rPr lang="ru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Семантика денотации. </a:t>
            </a:r>
            <a:endParaRPr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AutoNum type="arabicPeriod"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Семантика интерпретаций.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AutoNum type="arabicPeriod"/>
            </a:pPr>
            <a:r>
              <a:rPr lang="ru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Семантика трансляций.</a:t>
            </a:r>
            <a:r>
              <a:rPr lang="ru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AutoNum type="arabicPeriod"/>
            </a:pPr>
            <a:r>
              <a:rPr lang="ru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Семантика трансформации.</a:t>
            </a:r>
            <a:r>
              <a:rPr lang="ru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625" y="1337300"/>
            <a:ext cx="5139775" cy="2288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Синтаксис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t="19788" b="8031"/>
          <a:stretch/>
        </p:blipFill>
        <p:spPr>
          <a:xfrm>
            <a:off x="164100" y="1584036"/>
            <a:ext cx="3800100" cy="2055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l="4241" t="14363" r="4721" b="4518"/>
          <a:stretch/>
        </p:blipFill>
        <p:spPr>
          <a:xfrm>
            <a:off x="4225636" y="1597891"/>
            <a:ext cx="4438073" cy="2216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Прагматика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275" y="1017725"/>
            <a:ext cx="7317440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C497E0-E886-4BCE-862F-68B85A3B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особенности человеческого мышления и их влияние на развитие языков программирования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4BC926-59CD-45FF-91D9-02579C19C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Когнитивные особенности - это индивидуальные различия в познавательных процессах, которые лежат в основе нашего мышления, восприятия, памяти и решения проблем.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0148DCB-6295-4F45-969C-4C4DE38D5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3038953" y="2447017"/>
            <a:ext cx="3066094" cy="211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1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EC9EF9-EAF9-414A-9533-73892A736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аспекты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Абстракция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Символическое мышление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анализу и решению проблем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1DF78C7-FA6B-4A8D-B471-526BE356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особенности человеческого мышления и их влияние на развитие языков программирования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48930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84994E-BBA9-4B35-9643-74866AC8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Абстракция</a:t>
            </a:r>
          </a:p>
        </p:txBody>
      </p:sp>
      <p:pic>
        <p:nvPicPr>
          <p:cNvPr id="1026" name="Picture 2" descr="https://www.bestprog.net/wp-content/uploads/2020/04/02_02_02_11_08_01r.jpg">
            <a:extLst>
              <a:ext uri="{FF2B5EF4-FFF2-40B4-BE49-F238E27FC236}">
                <a16:creationId xmlns="" xmlns:a16="http://schemas.microsoft.com/office/drawing/2014/main" id="{C038DBD4-E9B8-4E66-B260-CC3DCF9AAB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50" y="1159733"/>
            <a:ext cx="6223700" cy="34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9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22C86C-FDD3-495B-ACBC-5405A689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 descr="https://wikitechy.com/tutorials/csharp/img/c-sharp-images/c-sharp-if-statement-multiple-conditions.png">
            <a:extLst>
              <a:ext uri="{FF2B5EF4-FFF2-40B4-BE49-F238E27FC236}">
                <a16:creationId xmlns="" xmlns:a16="http://schemas.microsoft.com/office/drawing/2014/main" id="{01257205-3B18-4B61-ACA7-E5D64769E6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7" b="17114"/>
          <a:stretch/>
        </p:blipFill>
        <p:spPr bwMode="auto">
          <a:xfrm>
            <a:off x="1894469" y="1303923"/>
            <a:ext cx="5355063" cy="30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764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121</Words>
  <Application>Microsoft Office PowerPoint</Application>
  <PresentationFormat>Экран (16:9)</PresentationFormat>
  <Paragraphs>27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Simple Light</vt:lpstr>
      <vt:lpstr>Языки программирования, синтаксис, семантика, прагматика. Когнитивные особенности человеческого мышления и их влияние на развитие языков программирования.</vt:lpstr>
      <vt:lpstr>Язык программирования</vt:lpstr>
      <vt:lpstr>Семантика</vt:lpstr>
      <vt:lpstr>Синтаксис</vt:lpstr>
      <vt:lpstr>Прагматика</vt:lpstr>
      <vt:lpstr>Когнитивные особенности человеческого мышления и их влияние на развитие языков программирования</vt:lpstr>
      <vt:lpstr>Когнитивные особенности человеческого мышления и их влияние на развитие языков программирования</vt:lpstr>
      <vt:lpstr>Абстракция</vt:lpstr>
      <vt:lpstr>Логическое мышление </vt:lpstr>
      <vt:lpstr>Символическое мышление </vt:lpstr>
      <vt:lpstr>Способность к анализу и решению проблем </vt:lpstr>
      <vt:lpstr>Коммуникация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Языки программирования, синтаксис, семантика, прагматика. Когнитивные особенности человеческого мышления и их влияние на развитие языков программирования.</dc:title>
  <cp:lastModifiedBy>Fedor-babunov@yandex.ru</cp:lastModifiedBy>
  <cp:revision>2</cp:revision>
  <dcterms:modified xsi:type="dcterms:W3CDTF">2023-10-06T17:27:35Z</dcterms:modified>
</cp:coreProperties>
</file>