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стя Ефремов" initials="КЕ" lastIdx="1" clrIdx="0">
    <p:extLst>
      <p:ext uri="{19B8F6BF-5375-455C-9EA6-DF929625EA0E}">
        <p15:presenceInfo xmlns:p15="http://schemas.microsoft.com/office/powerpoint/2012/main" userId="d762d8d6fb5119f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69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364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895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6361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2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302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06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74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20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51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32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77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9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89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D6BC84-198E-46CD-9740-4B9527980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" y="3769083"/>
            <a:ext cx="11163300" cy="1242251"/>
          </a:xfrm>
        </p:spPr>
        <p:txBody>
          <a:bodyPr/>
          <a:lstStyle/>
          <a:p>
            <a:pPr algn="ctr"/>
            <a:b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Идентификация. Область видимости и область действия. Статическое и динамическое, раннее и позднее связывание.</a:t>
            </a: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DF517F-5902-417D-AE29-FE5B490A9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9999" y="5841533"/>
            <a:ext cx="3187701" cy="483067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Выполнил: Ефремов К.Р.</a:t>
            </a:r>
          </a:p>
        </p:txBody>
      </p:sp>
    </p:spTree>
    <p:extLst>
      <p:ext uri="{BB962C8B-B14F-4D97-AF65-F5344CB8AC3E}">
        <p14:creationId xmlns:p14="http://schemas.microsoft.com/office/powerpoint/2010/main" val="228931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C068F-EB40-44AA-9219-E06B6E931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Идентификация переменной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F4E2A-D3D8-4950-832C-A39D9EFF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Идентификация переменной — </a:t>
            </a:r>
            <a:r>
              <a:rPr lang="ru-RU" b="0" i="0" dirty="0">
                <a:effectLst/>
                <a:latin typeface="-apple-system"/>
              </a:rPr>
              <a:t>это процесс присвоения имени переменной, которое идентифицирует её и отличает от других переменных в программе.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160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1AB9A-C0D1-4CBB-AB33-8265E5DC6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видимости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3251D2-B9C7-42B7-B99E-B1D52F6A8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4" y="1285413"/>
            <a:ext cx="8596668" cy="388077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Область видимости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определяет, где переменная или функция доступна для использования в коде. Различают три основные области видимости: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Локальная область видимости.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Глобальная область видимости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Область видимости классов/объектов.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30A3C6-BD04-461D-A84D-B29B4D1E00E3}"/>
              </a:ext>
            </a:extLst>
          </p:cNvPr>
          <p:cNvSpPr txBox="1"/>
          <p:nvPr/>
        </p:nvSpPr>
        <p:spPr>
          <a:xfrm>
            <a:off x="126277" y="5930899"/>
            <a:ext cx="506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Пример локальной и глобальной переменной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DFD7EF7-846B-4921-AA2D-DBE3552BF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39" y="3701738"/>
            <a:ext cx="4410691" cy="211484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94BB1F1-1FEC-48DB-9096-45006D4BE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353" y="3441699"/>
            <a:ext cx="5430008" cy="234347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34D646-283D-4E5F-BA9B-507D93043543}"/>
              </a:ext>
            </a:extLst>
          </p:cNvPr>
          <p:cNvSpPr txBox="1"/>
          <p:nvPr/>
        </p:nvSpPr>
        <p:spPr>
          <a:xfrm>
            <a:off x="6990390" y="5879068"/>
            <a:ext cx="406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Пример области видимости объекта</a:t>
            </a:r>
          </a:p>
        </p:txBody>
      </p:sp>
    </p:spTree>
    <p:extLst>
      <p:ext uri="{BB962C8B-B14F-4D97-AF65-F5344CB8AC3E}">
        <p14:creationId xmlns:p14="http://schemas.microsoft.com/office/powerpoint/2010/main" val="284372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99D5C-52FC-450E-9AAC-35486164F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Область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B2BCBF-3F2A-4750-AC48-377DA0CC4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132080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Область действия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lifetime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переменной определяет, как долго переменная существует в памяти. Обычно локальные переменные существуют только в течение выполнения функции, в которой они объявлены, тогда как глобальные переменные живут на протяжении всей программы.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5FBAA77-136A-460E-82FB-CF40FEAD1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5159" y="2809412"/>
            <a:ext cx="5254207" cy="384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6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3BAD8-DE56-4837-92BA-DC35FD95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Статическое и Динамическое связывание</a:t>
            </a:r>
            <a:endParaRPr lang="ru-RU" sz="6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5BC120-2DDB-4AA3-A636-A0142EF2A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55" y="1930400"/>
            <a:ext cx="4440766" cy="4608510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два типа связывания методов: ранее связывание (его ещё называют статическим) и позднее (соответственно, динамическое) связывание. Вызов метода означает, что этот метод привязывается к конкретному коду в момент компиляции или во время выполнения программы.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Статическое связывание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происходит на этапе компиляции.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Динамическое связывание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происходит на этапе выполнения программы.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5B96D8A-DFE2-4D17-B141-1BA90CDBE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1662" y="1492477"/>
            <a:ext cx="3558258" cy="24575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F0DF00-1746-4873-B415-C029049041B0}"/>
              </a:ext>
            </a:extLst>
          </p:cNvPr>
          <p:cNvSpPr txBox="1"/>
          <p:nvPr/>
        </p:nvSpPr>
        <p:spPr>
          <a:xfrm>
            <a:off x="5319186" y="4017444"/>
            <a:ext cx="2823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Статическое связывание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CEE05A3-CC67-4CD6-AF56-BC761FDFC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0977" y="1492477"/>
            <a:ext cx="3501868" cy="402465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8B42080-3232-4BF6-B53E-833D7C2BF8FC}"/>
              </a:ext>
            </a:extLst>
          </p:cNvPr>
          <p:cNvSpPr txBox="1"/>
          <p:nvPr/>
        </p:nvSpPr>
        <p:spPr>
          <a:xfrm>
            <a:off x="8940306" y="5566346"/>
            <a:ext cx="3055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Динамическое связывание</a:t>
            </a:r>
          </a:p>
        </p:txBody>
      </p:sp>
    </p:spTree>
    <p:extLst>
      <p:ext uri="{BB962C8B-B14F-4D97-AF65-F5344CB8AC3E}">
        <p14:creationId xmlns:p14="http://schemas.microsoft.com/office/powerpoint/2010/main" val="194905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61779-CFF5-4255-9617-B90D90A53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534" y="2235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КОНЕЦ. </a:t>
            </a:r>
            <a:b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909834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214</Words>
  <Application>Microsoft Office PowerPoint</Application>
  <PresentationFormat>Широкоэкранный</PresentationFormat>
  <Paragraphs>20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-apple-system</vt:lpstr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 Идентификация. Область видимости и область действия. Статическое и динамическое, раннее и позднее связывание.  </vt:lpstr>
      <vt:lpstr>Идентификация переменной</vt:lpstr>
      <vt:lpstr>Область видимости</vt:lpstr>
      <vt:lpstr>Область действия</vt:lpstr>
      <vt:lpstr>Статическое и Динамическое связывание</vt:lpstr>
      <vt:lpstr>КОНЕЦ. 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НИР. Фундаментальные, поисковые и прикладные НИР. </dc:title>
  <dc:creator>Костя Ефремов</dc:creator>
  <cp:lastModifiedBy>Костя Ефремов</cp:lastModifiedBy>
  <cp:revision>12</cp:revision>
  <dcterms:created xsi:type="dcterms:W3CDTF">2024-09-24T16:39:23Z</dcterms:created>
  <dcterms:modified xsi:type="dcterms:W3CDTF">2024-10-25T09:53:25Z</dcterms:modified>
</cp:coreProperties>
</file>