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080625" cy="567055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86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378" y="6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91112" y="201620"/>
            <a:ext cx="9694201" cy="5273611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7757" y="729594"/>
            <a:ext cx="8240911" cy="2419435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953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3478" y="3199614"/>
            <a:ext cx="7249468" cy="1147807"/>
          </a:xfrm>
        </p:spPr>
        <p:txBody>
          <a:bodyPr>
            <a:normAutofit/>
          </a:bodyPr>
          <a:lstStyle>
            <a:lvl1pPr marL="0" indent="0" algn="ctr">
              <a:buNone/>
              <a:defRPr sz="1819">
                <a:solidFill>
                  <a:srgbClr val="FFFFFF"/>
                </a:solidFill>
              </a:defRPr>
            </a:lvl1pPr>
            <a:lvl2pPr marL="378013" indent="0" algn="ctr">
              <a:buNone/>
              <a:defRPr sz="1819"/>
            </a:lvl2pPr>
            <a:lvl3pPr marL="756026" indent="0" algn="ctr">
              <a:buNone/>
              <a:defRPr sz="1819"/>
            </a:lvl3pPr>
            <a:lvl4pPr marL="1134039" indent="0" algn="ctr">
              <a:buNone/>
              <a:defRPr sz="1654"/>
            </a:lvl4pPr>
            <a:lvl5pPr marL="1512052" indent="0" algn="ctr">
              <a:buNone/>
              <a:defRPr sz="1654"/>
            </a:lvl5pPr>
            <a:lvl6pPr marL="1890065" indent="0" algn="ctr">
              <a:buNone/>
              <a:defRPr sz="1654"/>
            </a:lvl6pPr>
            <a:lvl7pPr marL="2268078" indent="0" algn="ctr">
              <a:buNone/>
              <a:defRPr sz="1654"/>
            </a:lvl7pPr>
            <a:lvl8pPr marL="2646091" indent="0" algn="ctr">
              <a:buNone/>
              <a:defRPr sz="1654"/>
            </a:lvl8pPr>
            <a:lvl9pPr marL="3024104" indent="0" algn="ctr">
              <a:buNone/>
              <a:defRPr sz="165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636002" y="3087299"/>
            <a:ext cx="6804423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30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131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7" y="630061"/>
            <a:ext cx="1921619" cy="447343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5059" y="630061"/>
            <a:ext cx="6142881" cy="44734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9273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8490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237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94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817" y="970372"/>
            <a:ext cx="8240911" cy="2419435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953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3807" y="3435172"/>
            <a:ext cx="7250490" cy="1127666"/>
          </a:xfrm>
        </p:spPr>
        <p:txBody>
          <a:bodyPr anchor="t">
            <a:normAutofit/>
          </a:bodyPr>
          <a:lstStyle>
            <a:lvl1pPr marL="0" indent="0" algn="ctr">
              <a:buNone/>
              <a:defRPr sz="1819">
                <a:solidFill>
                  <a:schemeClr val="accent1"/>
                </a:solidFill>
              </a:defRPr>
            </a:lvl1pPr>
            <a:lvl2pPr marL="37801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602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4039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4pPr>
            <a:lvl5pPr marL="1512052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5pPr>
            <a:lvl6pPr marL="1890065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6pPr>
            <a:lvl7pPr marL="2268078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7pPr>
            <a:lvl8pPr marL="2646091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8pPr>
            <a:lvl9pPr marL="3024104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638102" y="3324282"/>
            <a:ext cx="680442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880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5058" y="1701164"/>
            <a:ext cx="3931444" cy="3326723"/>
          </a:xfrm>
        </p:spPr>
        <p:txBody>
          <a:bodyPr/>
          <a:lstStyle>
            <a:lvl1pPr>
              <a:defRPr sz="1819"/>
            </a:lvl1pPr>
            <a:lvl2pPr>
              <a:defRPr sz="1654"/>
            </a:lvl2pPr>
            <a:lvl3pPr>
              <a:defRPr sz="1488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2205" y="1701165"/>
            <a:ext cx="3931444" cy="3326723"/>
          </a:xfrm>
        </p:spPr>
        <p:txBody>
          <a:bodyPr/>
          <a:lstStyle>
            <a:lvl1pPr>
              <a:defRPr sz="1819"/>
            </a:lvl1pPr>
            <a:lvl2pPr>
              <a:defRPr sz="1654"/>
            </a:lvl2pPr>
            <a:lvl3pPr>
              <a:defRPr sz="1488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373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5058" y="1654953"/>
            <a:ext cx="3931444" cy="64266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5058" y="2250263"/>
            <a:ext cx="3931444" cy="2797471"/>
          </a:xfrm>
        </p:spPr>
        <p:txBody>
          <a:bodyPr/>
          <a:lstStyle>
            <a:lvl1pPr>
              <a:defRPr sz="1819"/>
            </a:lvl1pPr>
            <a:lvl2pPr>
              <a:defRPr sz="1654"/>
            </a:lvl2pPr>
            <a:lvl3pPr>
              <a:defRPr sz="1488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3496" y="1652903"/>
            <a:ext cx="3931444" cy="64266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3496" y="2248477"/>
            <a:ext cx="3931444" cy="2797471"/>
          </a:xfrm>
        </p:spPr>
        <p:txBody>
          <a:bodyPr/>
          <a:lstStyle>
            <a:lvl1pPr>
              <a:defRPr sz="1819"/>
            </a:lvl1pPr>
            <a:lvl2pPr>
              <a:defRPr sz="1654"/>
            </a:lvl2pPr>
            <a:lvl3pPr>
              <a:defRPr sz="1488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709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1814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05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058" y="907288"/>
            <a:ext cx="3251002" cy="1436539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307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8699" y="907288"/>
            <a:ext cx="4309467" cy="3855974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5058" y="2343827"/>
            <a:ext cx="3251002" cy="249504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27"/>
              </a:spcBef>
              <a:buNone/>
              <a:defRPr sz="1406"/>
            </a:lvl1pPr>
            <a:lvl2pPr marL="378013" indent="0">
              <a:buNone/>
              <a:defRPr sz="992"/>
            </a:lvl2pPr>
            <a:lvl3pPr marL="756026" indent="0">
              <a:buNone/>
              <a:defRPr sz="827"/>
            </a:lvl3pPr>
            <a:lvl4pPr marL="1134039" indent="0">
              <a:buNone/>
              <a:defRPr sz="744"/>
            </a:lvl4pPr>
            <a:lvl5pPr marL="1512052" indent="0">
              <a:buNone/>
              <a:defRPr sz="744"/>
            </a:lvl5pPr>
            <a:lvl6pPr marL="1890065" indent="0">
              <a:buNone/>
              <a:defRPr sz="744"/>
            </a:lvl6pPr>
            <a:lvl7pPr marL="2268078" indent="0">
              <a:buNone/>
              <a:defRPr sz="744"/>
            </a:lvl7pPr>
            <a:lvl8pPr marL="2646091" indent="0">
              <a:buNone/>
              <a:defRPr sz="744"/>
            </a:lvl8pPr>
            <a:lvl9pPr marL="3024104" indent="0">
              <a:buNone/>
              <a:defRPr sz="7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413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058" y="907288"/>
            <a:ext cx="3251002" cy="1436539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307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5797" y="884605"/>
            <a:ext cx="5042833" cy="3969385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315"/>
            </a:lvl1pPr>
            <a:lvl2pPr marL="378013" indent="0">
              <a:buNone/>
              <a:defRPr sz="2315"/>
            </a:lvl2pPr>
            <a:lvl3pPr marL="756026" indent="0">
              <a:buNone/>
              <a:defRPr sz="1984"/>
            </a:lvl3pPr>
            <a:lvl4pPr marL="1134039" indent="0">
              <a:buNone/>
              <a:defRPr sz="1654"/>
            </a:lvl4pPr>
            <a:lvl5pPr marL="1512052" indent="0">
              <a:buNone/>
              <a:defRPr sz="1654"/>
            </a:lvl5pPr>
            <a:lvl6pPr marL="1890065" indent="0">
              <a:buNone/>
              <a:defRPr sz="1654"/>
            </a:lvl6pPr>
            <a:lvl7pPr marL="2268078" indent="0">
              <a:buNone/>
              <a:defRPr sz="1654"/>
            </a:lvl7pPr>
            <a:lvl8pPr marL="2646091" indent="0">
              <a:buNone/>
              <a:defRPr sz="1654"/>
            </a:lvl8pPr>
            <a:lvl9pPr marL="3024104" indent="0">
              <a:buNone/>
              <a:defRPr sz="165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5058" y="2343827"/>
            <a:ext cx="3251002" cy="23816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27"/>
              </a:spcBef>
              <a:buNone/>
              <a:defRPr sz="1406"/>
            </a:lvl1pPr>
            <a:lvl2pPr marL="378013" indent="0">
              <a:buNone/>
              <a:defRPr sz="992"/>
            </a:lvl2pPr>
            <a:lvl3pPr marL="756026" indent="0">
              <a:buNone/>
              <a:defRPr sz="827"/>
            </a:lvl3pPr>
            <a:lvl4pPr marL="1134039" indent="0">
              <a:buNone/>
              <a:defRPr sz="744"/>
            </a:lvl4pPr>
            <a:lvl5pPr marL="1512052" indent="0">
              <a:buNone/>
              <a:defRPr sz="744"/>
            </a:lvl5pPr>
            <a:lvl6pPr marL="1890065" indent="0">
              <a:buNone/>
              <a:defRPr sz="744"/>
            </a:lvl6pPr>
            <a:lvl7pPr marL="2268078" indent="0">
              <a:buNone/>
              <a:defRPr sz="744"/>
            </a:lvl7pPr>
            <a:lvl8pPr marL="2646091" indent="0">
              <a:buNone/>
              <a:defRPr sz="744"/>
            </a:lvl8pPr>
            <a:lvl9pPr marL="3024104" indent="0">
              <a:buNone/>
              <a:defRPr sz="7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71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91112" y="201620"/>
            <a:ext cx="9694201" cy="5273611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5059" y="504049"/>
            <a:ext cx="8165306" cy="1121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5059" y="1701165"/>
            <a:ext cx="8163116" cy="3339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5055" y="5146184"/>
            <a:ext cx="1925732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accent1"/>
                </a:solidFill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65246" y="5146184"/>
            <a:ext cx="3900764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US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13870" y="5146184"/>
            <a:ext cx="1410739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pPr algn="r"/>
            <a:fld id="{3F6D8F01-1AFA-459E-8CD8-30E209FBFA63}" type="slidenum">
              <a:rPr lang="en-US" sz="1400" b="0" strike="noStrike" spc="-1" smtClean="0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184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xStyles>
    <p:titleStyle>
      <a:lvl1pPr algn="l" defTabSz="756026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9006" indent="-151205" algn="l" defTabSz="756026" rtl="0" eaLnBrk="1" latinLnBrk="0" hangingPunct="1">
        <a:lnSpc>
          <a:spcPct val="90000"/>
        </a:lnSpc>
        <a:spcBef>
          <a:spcPts val="1158"/>
        </a:spcBef>
        <a:buClr>
          <a:schemeClr val="accent1"/>
        </a:buClr>
        <a:buSzPct val="80000"/>
        <a:buFont typeface="Corbel" pitchFamily="34" charset="0"/>
        <a:buChar char="•"/>
        <a:defRPr sz="1819" kern="1200">
          <a:solidFill>
            <a:schemeClr val="accent1"/>
          </a:solidFill>
          <a:latin typeface="+mn-lt"/>
          <a:ea typeface="+mn-ea"/>
          <a:cs typeface="+mn-cs"/>
        </a:defRPr>
      </a:lvl1pPr>
      <a:lvl2pPr marL="378013" indent="-151205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654" kern="1200">
          <a:solidFill>
            <a:schemeClr val="accent1"/>
          </a:solidFill>
          <a:latin typeface="+mn-lt"/>
          <a:ea typeface="+mn-ea"/>
          <a:cs typeface="+mn-cs"/>
        </a:defRPr>
      </a:lvl2pPr>
      <a:lvl3pPr marL="604821" indent="-151205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488" kern="1200">
          <a:solidFill>
            <a:schemeClr val="accent1"/>
          </a:solidFill>
          <a:latin typeface="+mn-lt"/>
          <a:ea typeface="+mn-ea"/>
          <a:cs typeface="+mn-cs"/>
        </a:defRPr>
      </a:lvl3pPr>
      <a:lvl4pPr marL="831629" indent="-151205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323" kern="1200">
          <a:solidFill>
            <a:schemeClr val="accent1"/>
          </a:solidFill>
          <a:latin typeface="+mn-lt"/>
          <a:ea typeface="+mn-ea"/>
          <a:cs typeface="+mn-cs"/>
        </a:defRPr>
      </a:lvl4pPr>
      <a:lvl5pPr marL="1058436" indent="-151205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323" kern="1200">
          <a:solidFill>
            <a:schemeClr val="accent1"/>
          </a:solidFill>
          <a:latin typeface="+mn-lt"/>
          <a:ea typeface="+mn-ea"/>
          <a:cs typeface="+mn-cs"/>
        </a:defRPr>
      </a:lvl5pPr>
      <a:lvl6pPr marL="1322880" indent="-189006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323" kern="1200">
          <a:solidFill>
            <a:schemeClr val="accent1"/>
          </a:solidFill>
          <a:latin typeface="+mn-lt"/>
          <a:ea typeface="+mn-ea"/>
          <a:cs typeface="+mn-cs"/>
        </a:defRPr>
      </a:lvl6pPr>
      <a:lvl7pPr marL="1570920" indent="-189006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323" kern="1200">
          <a:solidFill>
            <a:schemeClr val="accent1"/>
          </a:solidFill>
          <a:latin typeface="+mn-lt"/>
          <a:ea typeface="+mn-ea"/>
          <a:cs typeface="+mn-cs"/>
        </a:defRPr>
      </a:lvl7pPr>
      <a:lvl8pPr marL="1818960" indent="-189006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323" kern="1200">
          <a:solidFill>
            <a:schemeClr val="accent1"/>
          </a:solidFill>
          <a:latin typeface="+mn-lt"/>
          <a:ea typeface="+mn-ea"/>
          <a:cs typeface="+mn-cs"/>
        </a:defRPr>
      </a:lvl8pPr>
      <a:lvl9pPr marL="2067000" indent="-189006" algn="l" defTabSz="756026" rtl="0" eaLnBrk="1" latinLnBrk="0" hangingPunct="1">
        <a:lnSpc>
          <a:spcPct val="90000"/>
        </a:lnSpc>
        <a:spcBef>
          <a:spcPts val="165"/>
        </a:spcBef>
        <a:spcAft>
          <a:spcPts val="331"/>
        </a:spcAft>
        <a:buClr>
          <a:schemeClr val="accent1"/>
        </a:buClr>
        <a:buSzPct val="80000"/>
        <a:buFont typeface="Corbel" pitchFamily="34" charset="0"/>
        <a:buChar char="•"/>
        <a:defRPr sz="1323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26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9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65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78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91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104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621000" y="1125360"/>
            <a:ext cx="9071640" cy="155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</a:pPr>
            <a:r>
              <a:rPr lang="ru-RU" sz="3200" b="1" strike="noStrike" cap="all" spc="-1">
                <a:latin typeface="Times New Roman"/>
              </a:rPr>
              <a:t>Восходящий анализ, классы </a:t>
            </a:r>
            <a:r>
              <a:rPr lang="en-US" sz="3200" b="1" strike="noStrike" cap="all" spc="-1">
                <a:latin typeface="Times New Roman"/>
                <a:ea typeface="Times New Roman"/>
              </a:rPr>
              <a:t>LR</a:t>
            </a:r>
            <a:r>
              <a:rPr lang="ru-RU" sz="3200" b="1" strike="noStrike" cap="all" spc="-1">
                <a:latin typeface="Times New Roman"/>
              </a:rPr>
              <a:t>(</a:t>
            </a:r>
            <a:r>
              <a:rPr lang="en-US" sz="3200" b="1" strike="noStrike" cap="all" spc="-1">
                <a:latin typeface="Times New Roman"/>
                <a:ea typeface="Times New Roman"/>
              </a:rPr>
              <a:t>k</a:t>
            </a:r>
            <a:r>
              <a:rPr lang="ru-RU" sz="3200" b="1" strike="noStrike" cap="all" spc="-1">
                <a:latin typeface="Times New Roman"/>
              </a:rPr>
              <a:t>) и </a:t>
            </a:r>
            <a:r>
              <a:rPr lang="en-US" sz="3200" b="1" strike="noStrike" cap="all" spc="-1">
                <a:latin typeface="Times New Roman"/>
                <a:ea typeface="Times New Roman"/>
              </a:rPr>
              <a:t>LALR</a:t>
            </a:r>
            <a:r>
              <a:rPr lang="ru-RU" sz="3200" b="1" strike="noStrike" cap="all" spc="-1">
                <a:latin typeface="Times New Roman"/>
              </a:rPr>
              <a:t>(</a:t>
            </a:r>
            <a:r>
              <a:rPr lang="en-US" sz="3200" b="1" strike="noStrike" cap="all" spc="-1">
                <a:latin typeface="Times New Roman"/>
                <a:ea typeface="Times New Roman"/>
              </a:rPr>
              <a:t>k</a:t>
            </a:r>
            <a:r>
              <a:rPr lang="ru-RU" sz="3200" b="1" strike="noStrike" cap="all" spc="-1">
                <a:latin typeface="Times New Roman"/>
              </a:rPr>
              <a:t>).</a:t>
            </a:r>
            <a:r>
              <a:rPr lang="en-US" sz="3200" b="1" strike="noStrike" cap="all" spc="-1">
                <a:latin typeface="Times New Roman"/>
                <a:ea typeface="Times New Roman"/>
              </a:rPr>
              <a:t>GLR</a:t>
            </a:r>
            <a:r>
              <a:rPr lang="ru-RU" sz="3200" b="1" strike="noStrike" cap="all" spc="-1">
                <a:latin typeface="Times New Roman"/>
              </a:rPr>
              <a:t>.Инструменты восходящего анализа (</a:t>
            </a:r>
            <a:r>
              <a:rPr lang="en-US" sz="3200" b="1" strike="noStrike" cap="all" spc="-1">
                <a:latin typeface="Times New Roman"/>
                <a:ea typeface="Times New Roman"/>
              </a:rPr>
              <a:t>yacc</a:t>
            </a:r>
            <a:r>
              <a:rPr lang="ru-RU" sz="3200" b="1" strike="noStrike" cap="all" spc="-1">
                <a:latin typeface="Times New Roman"/>
              </a:rPr>
              <a:t>/</a:t>
            </a:r>
            <a:r>
              <a:rPr lang="en-US" sz="3200" b="1" strike="noStrike" cap="all" spc="-1">
                <a:latin typeface="Times New Roman"/>
                <a:ea typeface="Times New Roman"/>
              </a:rPr>
              <a:t>bison</a:t>
            </a:r>
            <a:r>
              <a:rPr lang="ru-RU" sz="3200" b="1" strike="noStrike" cap="all" spc="-1">
                <a:latin typeface="Times New Roman"/>
                <a:ea typeface="Times New Roman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29255" y="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</a:pPr>
            <a:r>
              <a:rPr lang="ru-RU" sz="3200" b="0" strike="noStrike" cap="all" spc="-1" dirty="0">
                <a:latin typeface="Times New Roman"/>
                <a:ea typeface="Times New Roman"/>
              </a:rPr>
              <a:t>Восходящий анализ</a:t>
            </a:r>
          </a:p>
        </p:txBody>
      </p:sp>
      <p:sp>
        <p:nvSpPr>
          <p:cNvPr id="44" name="TextShape 2"/>
          <p:cNvSpPr txBox="1"/>
          <p:nvPr/>
        </p:nvSpPr>
        <p:spPr>
          <a:xfrm>
            <a:off x="431800" y="699300"/>
            <a:ext cx="9361040" cy="35520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0" strike="noStrike" spc="-1" dirty="0">
                <a:latin typeface="Times New Roman"/>
              </a:rPr>
              <a:t>Восходящий анализатор (</a:t>
            </a:r>
            <a:r>
              <a:rPr lang="ru-RU" sz="1200" b="0" strike="noStrike" spc="-1" dirty="0" err="1">
                <a:latin typeface="Times New Roman"/>
              </a:rPr>
              <a:t>bottom-up</a:t>
            </a:r>
            <a:r>
              <a:rPr lang="ru-RU" sz="1200" b="0" strike="noStrike" spc="-1" dirty="0">
                <a:latin typeface="Times New Roman"/>
              </a:rPr>
              <a:t> </a:t>
            </a:r>
            <a:r>
              <a:rPr lang="ru-RU" sz="1200" b="0" strike="noStrike" spc="-1" dirty="0" err="1">
                <a:latin typeface="Times New Roman"/>
              </a:rPr>
              <a:t>parsing</a:t>
            </a:r>
            <a:r>
              <a:rPr lang="ru-RU" sz="1200" b="0" strike="noStrike" spc="-1" dirty="0">
                <a:latin typeface="Times New Roman"/>
              </a:rPr>
              <a:t>) предназначен для построения дерева разбора, начиная с листьев и двигаясь вверх к корню дерева разбора. Мы можем представить себе этот процесс как "свертку" исходной строки w к аксиоме грамматики. Каждый шаг свертки заключается в сопоставлении некоторой подстроки w и правой части какого-то правила грамматики и замене этой подстроки на </a:t>
            </a:r>
            <a:r>
              <a:rPr lang="ru-RU" sz="1200" b="0" strike="noStrike" spc="-1" dirty="0" err="1">
                <a:latin typeface="Times New Roman"/>
              </a:rPr>
              <a:t>нетерминал</a:t>
            </a:r>
            <a:r>
              <a:rPr lang="ru-RU" sz="1200" b="0" strike="noStrike" spc="-1" dirty="0">
                <a:latin typeface="Times New Roman"/>
              </a:rPr>
              <a:t>, являющийся левой частью правила. Если на каждом шаге подстрока выбирается правильно, то в результате мы получим правый вывод строки w. </a:t>
            </a:r>
            <a:endParaRPr lang="ru-RU" sz="12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1" strike="noStrike" spc="-1" dirty="0">
                <a:latin typeface="Times New Roman"/>
                <a:ea typeface="Times New Roman"/>
              </a:rPr>
              <a:t>Пример. </a:t>
            </a:r>
            <a:r>
              <a:rPr lang="ru-RU" sz="1200" b="0" strike="noStrike" spc="-1" dirty="0">
                <a:latin typeface="Times New Roman"/>
              </a:rPr>
              <a:t>Рассмотрим грамматику </a:t>
            </a:r>
            <a:endParaRPr lang="ru-RU" sz="12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0" strike="noStrike" spc="-1" dirty="0" err="1">
                <a:latin typeface="Times New Roman"/>
              </a:rPr>
              <a:t>S→aABe</a:t>
            </a:r>
            <a:r>
              <a:rPr lang="ru-RU" sz="1200" b="0" strike="noStrike" spc="-1" dirty="0">
                <a:latin typeface="Times New Roman"/>
              </a:rPr>
              <a:t> </a:t>
            </a:r>
            <a:endParaRPr lang="ru-RU" sz="12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0" strike="noStrike" spc="-1" dirty="0" err="1">
                <a:latin typeface="Times New Roman"/>
              </a:rPr>
              <a:t>A→Abc</a:t>
            </a:r>
            <a:r>
              <a:rPr lang="ru-RU" sz="1200" b="0" strike="noStrike" spc="-1" dirty="0">
                <a:latin typeface="Times New Roman"/>
              </a:rPr>
              <a:t> </a:t>
            </a:r>
            <a:endParaRPr lang="ru-RU" sz="12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0" strike="noStrike" spc="-1" dirty="0" err="1">
                <a:latin typeface="Times New Roman"/>
              </a:rPr>
              <a:t>A→b</a:t>
            </a:r>
            <a:r>
              <a:rPr lang="ru-RU" sz="1200" b="0" strike="noStrike" spc="-1" dirty="0">
                <a:latin typeface="Times New Roman"/>
              </a:rPr>
              <a:t> </a:t>
            </a:r>
            <a:endParaRPr lang="ru-RU" sz="12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0" strike="noStrike" spc="-1" dirty="0" err="1">
                <a:latin typeface="Times New Roman"/>
              </a:rPr>
              <a:t>B→d</a:t>
            </a:r>
            <a:r>
              <a:rPr lang="ru-RU" sz="1200" b="0" strike="noStrike" spc="-1" dirty="0">
                <a:latin typeface="Times New Roman"/>
              </a:rPr>
              <a:t> </a:t>
            </a:r>
            <a:endParaRPr lang="ru-RU" sz="12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0" strike="noStrike" spc="-1" dirty="0">
                <a:latin typeface="Times New Roman"/>
              </a:rPr>
              <a:t>Цепочка </a:t>
            </a:r>
            <a:r>
              <a:rPr lang="ru-RU" sz="1200" b="0" strike="noStrike" spc="-1" dirty="0" err="1">
                <a:latin typeface="Times New Roman"/>
              </a:rPr>
              <a:t>abbcde</a:t>
            </a:r>
            <a:r>
              <a:rPr lang="ru-RU" sz="1200" b="0" strike="noStrike" spc="-1" dirty="0">
                <a:latin typeface="Times New Roman"/>
              </a:rPr>
              <a:t> может быть свернута в аксиому следующим образом: </a:t>
            </a:r>
            <a:r>
              <a:rPr lang="ru-RU" sz="1200" b="0" strike="noStrike" spc="-1" dirty="0" err="1">
                <a:latin typeface="Times New Roman"/>
              </a:rPr>
              <a:t>abbcde</a:t>
            </a:r>
            <a:r>
              <a:rPr lang="ru-RU" sz="1200" b="0" strike="noStrike" spc="-1" dirty="0">
                <a:latin typeface="Times New Roman"/>
              </a:rPr>
              <a:t>, </a:t>
            </a:r>
            <a:r>
              <a:rPr lang="ru-RU" sz="1200" b="0" strike="noStrike" spc="-1" dirty="0" err="1">
                <a:latin typeface="Times New Roman"/>
              </a:rPr>
              <a:t>aAbcde</a:t>
            </a:r>
            <a:r>
              <a:rPr lang="ru-RU" sz="1200" b="0" strike="noStrike" spc="-1" dirty="0">
                <a:latin typeface="Times New Roman"/>
              </a:rPr>
              <a:t>, </a:t>
            </a:r>
            <a:r>
              <a:rPr lang="ru-RU" sz="1200" b="0" strike="noStrike" spc="-1" dirty="0" err="1">
                <a:latin typeface="Times New Roman"/>
              </a:rPr>
              <a:t>aAde</a:t>
            </a:r>
            <a:r>
              <a:rPr lang="ru-RU" sz="1200" b="0" strike="noStrike" spc="-1" dirty="0">
                <a:latin typeface="Times New Roman"/>
              </a:rPr>
              <a:t>, </a:t>
            </a:r>
            <a:r>
              <a:rPr lang="ru-RU" sz="1200" b="0" strike="noStrike" spc="-1" dirty="0" err="1">
                <a:latin typeface="Times New Roman"/>
              </a:rPr>
              <a:t>aABe</a:t>
            </a:r>
            <a:r>
              <a:rPr lang="ru-RU" sz="1200" b="0" strike="noStrike" spc="-1" dirty="0">
                <a:latin typeface="Times New Roman"/>
              </a:rPr>
              <a:t>, S. </a:t>
            </a:r>
            <a:endParaRPr lang="ru-RU" sz="12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Bef>
                <a:spcPts val="1417"/>
              </a:spcBef>
            </a:pPr>
            <a:r>
              <a:rPr lang="ru-RU" sz="1200" b="0" strike="noStrike" spc="-1" dirty="0">
                <a:latin typeface="Times New Roman"/>
              </a:rPr>
              <a:t>Фактически, эта последовательность представляет собой правый вывод этой цепочки, рассматриваемый справа налево: </a:t>
            </a:r>
            <a:r>
              <a:rPr lang="ru-RU" sz="1200" b="0" strike="noStrike" spc="-1" dirty="0" err="1">
                <a:latin typeface="Times New Roman"/>
              </a:rPr>
              <a:t>S→aABe→aAde→aAbcde→abbcde</a:t>
            </a:r>
            <a:endParaRPr lang="ru-RU" sz="1200" b="0" strike="noStrike" spc="-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621000" y="9144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</a:pPr>
            <a:r>
              <a:rPr lang="ru-RU" sz="2800" b="0" strike="noStrike" cap="all" spc="-1">
                <a:latin typeface="Times New Roman"/>
              </a:rPr>
              <a:t>класс </a:t>
            </a:r>
            <a:r>
              <a:rPr lang="en-US" sz="2800" b="0" strike="noStrike" cap="all" spc="-1">
                <a:latin typeface="Times New Roman"/>
                <a:ea typeface="Times New Roman"/>
              </a:rPr>
              <a:t>LR</a:t>
            </a:r>
            <a:r>
              <a:rPr lang="ru-RU" sz="2800" b="0" strike="noStrike" cap="all" spc="-1">
                <a:latin typeface="Times New Roman"/>
              </a:rPr>
              <a:t>(</a:t>
            </a:r>
            <a:r>
              <a:rPr lang="en-US" sz="2800" b="0" strike="noStrike" cap="all" spc="-1">
                <a:latin typeface="Times New Roman"/>
                <a:ea typeface="Times New Roman"/>
              </a:rPr>
              <a:t>k</a:t>
            </a:r>
            <a:r>
              <a:rPr lang="ru-RU" sz="2800" b="0" strike="noStrike" cap="all" spc="-1">
                <a:latin typeface="Times New Roman"/>
              </a:rPr>
              <a:t>) </a:t>
            </a:r>
            <a:endParaRPr lang="ru-RU" sz="2800" b="0" strike="noStrike" cap="all" spc="-1">
              <a:latin typeface="Times New Roman"/>
              <a:ea typeface="Times New Roman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sz="1400" b="1" strike="noStrike" spc="-1">
                <a:latin typeface="Times New Roman"/>
                <a:ea typeface="Times New Roman"/>
              </a:rPr>
              <a:t>LR(k) означает</a:t>
            </a:r>
            <a:r>
              <a:rPr lang="ru-RU" sz="1400" b="0" strike="noStrike" spc="-1">
                <a:latin typeface="Times New Roman"/>
              </a:rPr>
              <a:t>, что </a:t>
            </a:r>
            <a:endParaRPr lang="ru-RU" sz="1400" b="0" strike="noStrike" spc="-1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>
                <a:latin typeface="Times New Roman"/>
              </a:rPr>
              <a:t>• входная цепочка обрабатывается слева направо (left-to-right parse);</a:t>
            </a:r>
            <a:endParaRPr lang="ru-RU" sz="1400" b="0" strike="noStrike" spc="-1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>
                <a:latin typeface="Times New Roman"/>
              </a:rPr>
              <a:t> • выполняется правый вывод (rightmost derivation);</a:t>
            </a:r>
            <a:endParaRPr lang="ru-RU" sz="1400" b="0" strike="noStrike" spc="-1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>
                <a:latin typeface="Times New Roman"/>
              </a:rPr>
              <a:t> • не более k символов цепочки (k-token lookahead) используются для принятия решения. </a:t>
            </a:r>
            <a:endParaRPr lang="ru-RU" sz="1400" b="0" strike="noStrike" spc="-1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>
                <a:latin typeface="Times New Roman"/>
              </a:rPr>
              <a:t>При LR(k)-анализе применяется метод "перенос-свертка" (shift-reduce). Этот метод использует магазинный автомат. Суть метода сводится к следующему. Символы входной цепочки переносятся в магазин до тех пор, пока на вершине магазина не накопится цепочка, совпадающая с правой частью какого-нибудь из правил (операция "перенос", "shift"). Далее все символы этой цепочки извлекаются из магазина и на их место помещается нетерминал, находящийся в левой части этого правила (операция "свертка", "reduce"). Входная цепочка допускается автоматом, если после переноса в автомат последнего символа входной цепочки и выполнения операции свертка, в магазине окажется только аксиома грамматики.</a:t>
            </a:r>
            <a:endParaRPr lang="ru-RU" sz="1400" b="0" strike="noStrike" spc="-1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Схема анализатора</a:t>
            </a:r>
            <a:r>
              <a:rPr lang="en-US" sz="4400" b="0" strike="noStrike" spc="-1">
                <a:latin typeface="Arial"/>
              </a:rPr>
              <a:t> LR(k)</a:t>
            </a:r>
          </a:p>
        </p:txBody>
      </p:sp>
      <p:sp>
        <p:nvSpPr>
          <p:cNvPr id="48" name="TextShape 2"/>
          <p:cNvSpPr txBox="1"/>
          <p:nvPr/>
        </p:nvSpPr>
        <p:spPr>
          <a:xfrm>
            <a:off x="6818040" y="1326600"/>
            <a:ext cx="275760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>
              <a:lnSpc>
                <a:spcPct val="115000"/>
              </a:lnSpc>
              <a:spcAft>
                <a:spcPts val="1001"/>
              </a:spcAft>
            </a:pPr>
            <a:r>
              <a:rPr lang="ru-RU" sz="1400" b="0" strike="noStrike" spc="-1">
                <a:latin typeface="Times New Roman"/>
                <a:ea typeface="Times New Roman"/>
              </a:rPr>
              <a:t> Анализатор состоит из входной цепочки, выхода, магазина, управляющей программы и таблицы, которая имеет две части (действие и переход). Схема такого анализатора выглядит следующим образом .</a:t>
            </a:r>
          </a:p>
        </p:txBody>
      </p:sp>
      <p:pic>
        <p:nvPicPr>
          <p:cNvPr id="49" name="Рисунок 48"/>
          <p:cNvPicPr/>
          <p:nvPr/>
        </p:nvPicPr>
        <p:blipFill>
          <a:blip r:embed="rId2"/>
          <a:stretch/>
        </p:blipFill>
        <p:spPr>
          <a:xfrm>
            <a:off x="365760" y="1188720"/>
            <a:ext cx="6452280" cy="2723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498512" y="5940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ru-RU" sz="3200" b="1" strike="noStrike" spc="-1" dirty="0">
                <a:latin typeface="Times New Roman"/>
                <a:ea typeface="Times New Roman"/>
              </a:rPr>
              <a:t>LALR(1)-анализатор</a:t>
            </a:r>
            <a:endParaRPr lang="en-US" sz="3200" b="0" strike="noStrike" spc="-1" dirty="0">
              <a:latin typeface="Times New Roman"/>
            </a:endParaRPr>
          </a:p>
        </p:txBody>
      </p:sp>
      <p:sp>
        <p:nvSpPr>
          <p:cNvPr id="51" name="TextShape 2"/>
          <p:cNvSpPr txBox="1"/>
          <p:nvPr/>
        </p:nvSpPr>
        <p:spPr>
          <a:xfrm>
            <a:off x="431800" y="819051"/>
            <a:ext cx="9260840" cy="4484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6000" lnSpcReduction="20000"/>
          </a:bodyPr>
          <a:lstStyle/>
          <a:p>
            <a:pPr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 Таблицы LR(1)-анализатора могут оказаться очень большими, ведь даже маленькая грамматика нашего примера привела к автомату с двенадцатью состояниями. Таблицы меньшего размера можно получить путем слияния любых двух состояний, которые совпадают с точностью до символов входной строки (</a:t>
            </a:r>
            <a:r>
              <a:rPr lang="ru-RU" sz="1400" b="0" strike="noStrike" spc="-1" dirty="0" err="1">
                <a:latin typeface="Times New Roman"/>
                <a:ea typeface="Times New Roman"/>
              </a:rPr>
              <a:t>lookahead</a:t>
            </a:r>
            <a:r>
              <a:rPr lang="ru-RU" sz="1400" b="0" strike="noStrike" spc="-1" dirty="0">
                <a:latin typeface="Times New Roman"/>
                <a:ea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  <a:ea typeface="Times New Roman"/>
              </a:rPr>
              <a:t>symbols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 Пример. Рассмотрим грамматику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G</a:t>
            </a:r>
            <a:r>
              <a:rPr lang="ru-RU" sz="1400" b="0" strike="noStrike" spc="-1" dirty="0">
                <a:latin typeface="Times New Roman"/>
                <a:ea typeface="Times New Roman"/>
              </a:rPr>
              <a:t>1 с правилами: </a:t>
            </a:r>
          </a:p>
          <a:p>
            <a:pPr algn="just">
              <a:lnSpc>
                <a:spcPct val="150000"/>
              </a:lnSpc>
            </a:pP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 →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 → 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 →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Пополним эту грамматику правилом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' →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 Для этой грамматики мы получим следующие состояния: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0: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'→.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]}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1: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'→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., $]}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2: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'→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$],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$]} </a:t>
            </a:r>
          </a:p>
          <a:p>
            <a:pPr algn="just">
              <a:lnSpc>
                <a:spcPct val="150000"/>
              </a:lnSpc>
            </a:pPr>
            <a:r>
              <a:rPr lang="en-US" sz="1400" b="0" strike="noStrike" spc="-1" dirty="0">
                <a:latin typeface="Times New Roman"/>
                <a:ea typeface="Times New Roman"/>
              </a:rPr>
              <a:t>3: {[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A→a.A</a:t>
            </a:r>
            <a:r>
              <a:rPr lang="en-US" sz="1400" b="0" strike="noStrike" spc="-1" dirty="0">
                <a:latin typeface="Times New Roman"/>
                <a:ea typeface="Times New Roman"/>
              </a:rPr>
              <a:t>, a], [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A→a.A</a:t>
            </a:r>
            <a:r>
              <a:rPr lang="en-US" sz="1400" b="0" strike="noStrike" spc="-1" dirty="0">
                <a:latin typeface="Times New Roman"/>
                <a:ea typeface="Times New Roman"/>
              </a:rPr>
              <a:t>, b], [A→.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a.A</a:t>
            </a:r>
            <a:r>
              <a:rPr lang="en-US" sz="1400" b="0" strike="noStrike" spc="-1" dirty="0">
                <a:latin typeface="Times New Roman"/>
                <a:ea typeface="Times New Roman"/>
              </a:rPr>
              <a:t>, a], [A→.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a.A</a:t>
            </a:r>
            <a:r>
              <a:rPr lang="en-US" sz="1400" b="0" strike="noStrike" spc="-1" dirty="0">
                <a:latin typeface="Times New Roman"/>
                <a:ea typeface="Times New Roman"/>
              </a:rPr>
              <a:t>, b], [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A→.b</a:t>
            </a:r>
            <a:r>
              <a:rPr lang="en-US" sz="1400" b="0" strike="noStrike" spc="-1" dirty="0">
                <a:latin typeface="Times New Roman"/>
                <a:ea typeface="Times New Roman"/>
              </a:rPr>
              <a:t>, a], [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A→.b</a:t>
            </a:r>
            <a:r>
              <a:rPr lang="en-US" sz="1400" b="0" strike="noStrike" spc="-1" dirty="0">
                <a:latin typeface="Times New Roman"/>
                <a:ea typeface="Times New Roman"/>
              </a:rPr>
              <a:t>, b]} </a:t>
            </a:r>
            <a:endParaRPr lang="ru-RU" sz="1400" b="0" strike="noStrike" spc="-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4: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.,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., 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]}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5: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S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 $]}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6: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→.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, $]}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7: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., $]} 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8: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.,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], 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.,</a:t>
            </a:r>
            <a:r>
              <a:rPr lang="en-US" sz="1400" b="0" strike="noStrike" spc="-1" dirty="0">
                <a:latin typeface="Times New Roman"/>
                <a:ea typeface="Times New Roman"/>
              </a:rPr>
              <a:t>b</a:t>
            </a:r>
            <a:r>
              <a:rPr lang="ru-RU" sz="1400" b="0" strike="noStrike" spc="-1" dirty="0">
                <a:latin typeface="Times New Roman"/>
                <a:ea typeface="Times New Roman"/>
              </a:rPr>
              <a:t>]}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  <a:ea typeface="Times New Roman"/>
              </a:rPr>
              <a:t> 9: {[</a:t>
            </a:r>
            <a:r>
              <a:rPr lang="en-US" sz="1400" b="0" strike="noStrike" spc="-1" dirty="0">
                <a:latin typeface="Times New Roman"/>
                <a:ea typeface="Times New Roman"/>
              </a:rPr>
              <a:t>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→</a:t>
            </a:r>
            <a:r>
              <a:rPr lang="en-US" sz="1400" b="0" strike="noStrike" spc="-1" dirty="0" err="1">
                <a:latin typeface="Times New Roman"/>
                <a:ea typeface="Times New Roman"/>
              </a:rPr>
              <a:t>aA</a:t>
            </a:r>
            <a:r>
              <a:rPr lang="ru-RU" sz="1400" b="0" strike="noStrike" spc="-1" dirty="0">
                <a:latin typeface="Times New Roman"/>
                <a:ea typeface="Times New Roman"/>
              </a:rPr>
              <a:t>.,$]}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548640" y="170640"/>
            <a:ext cx="9071640" cy="970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</a:pPr>
            <a:r>
              <a:rPr lang="ru-RU" sz="3200" b="0" strike="noStrike" spc="-1">
                <a:latin typeface="Times New Roman"/>
                <a:ea typeface="Times New Roman"/>
              </a:rPr>
              <a:t>Граф переходов  LALR.</a:t>
            </a:r>
            <a:r>
              <a:t/>
            </a:r>
            <a:br/>
            <a:endParaRPr lang="ru-RU" sz="3200" b="0" strike="noStrike" spc="-1">
              <a:latin typeface="Times New Roman"/>
              <a:ea typeface="Times New Roman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pic>
        <p:nvPicPr>
          <p:cNvPr id="54" name="Рисунок 53"/>
          <p:cNvPicPr/>
          <p:nvPr/>
        </p:nvPicPr>
        <p:blipFill>
          <a:blip r:embed="rId2"/>
          <a:stretch/>
        </p:blipFill>
        <p:spPr>
          <a:xfrm>
            <a:off x="1996560" y="1695600"/>
            <a:ext cx="6146280" cy="2308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marL="439560" lvl="1" indent="-365760" algn="ctr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1" strike="noStrike" spc="-1">
                <a:latin typeface="Times New Roman"/>
                <a:ea typeface="Times New Roman"/>
              </a:rPr>
              <a:t>G</a:t>
            </a:r>
            <a:r>
              <a:rPr lang="en-US" sz="3200" b="1" strike="noStrike" spc="4">
                <a:latin typeface="Times New Roman"/>
                <a:ea typeface="Times New Roman"/>
              </a:rPr>
              <a:t>L</a:t>
            </a:r>
            <a:r>
              <a:rPr lang="en-US" sz="3200" b="1" strike="noStrike" spc="-1">
                <a:latin typeface="Times New Roman"/>
                <a:ea typeface="Times New Roman"/>
              </a:rPr>
              <a:t>R</a:t>
            </a:r>
            <a:r>
              <a:rPr lang="ru-RU" sz="3200" b="1" strike="noStrike" spc="-12">
                <a:latin typeface="Times New Roman"/>
                <a:ea typeface="Times New Roman"/>
              </a:rPr>
              <a:t>-</a:t>
            </a:r>
            <a:r>
              <a:rPr lang="ru-RU" sz="3200" b="1" strike="noStrike" spc="-26">
                <a:latin typeface="Times New Roman"/>
                <a:ea typeface="Times New Roman"/>
              </a:rPr>
              <a:t>а</a:t>
            </a:r>
            <a:r>
              <a:rPr lang="ru-RU" sz="3200" b="1" strike="noStrike" spc="9">
                <a:latin typeface="Times New Roman"/>
                <a:ea typeface="Times New Roman"/>
              </a:rPr>
              <a:t>н</a:t>
            </a:r>
            <a:r>
              <a:rPr lang="ru-RU" sz="3200" b="1" strike="noStrike" spc="-26">
                <a:latin typeface="Times New Roman"/>
                <a:ea typeface="Times New Roman"/>
              </a:rPr>
              <a:t>а</a:t>
            </a:r>
            <a:r>
              <a:rPr lang="ru-RU" sz="3200" b="1" strike="noStrike" spc="-1">
                <a:latin typeface="Times New Roman"/>
                <a:ea typeface="Times New Roman"/>
              </a:rPr>
              <a:t>л</a:t>
            </a:r>
            <a:r>
              <a:rPr lang="ru-RU" sz="3200" b="1" strike="noStrike" spc="9">
                <a:latin typeface="Times New Roman"/>
                <a:ea typeface="Times New Roman"/>
              </a:rPr>
              <a:t>и</a:t>
            </a:r>
            <a:r>
              <a:rPr lang="ru-RU" sz="3200" b="1" strike="noStrike" spc="-15">
                <a:latin typeface="Times New Roman"/>
                <a:ea typeface="Times New Roman"/>
              </a:rPr>
              <a:t>з</a:t>
            </a:r>
            <a:r>
              <a:rPr lang="ru-RU" sz="3200" b="1" strike="noStrike" spc="-1">
                <a:latin typeface="Times New Roman"/>
                <a:ea typeface="Times New Roman"/>
              </a:rPr>
              <a:t>а</a:t>
            </a:r>
            <a:r>
              <a:rPr lang="ru-RU" sz="3200" b="1" strike="noStrike" spc="-15">
                <a:latin typeface="Times New Roman"/>
                <a:ea typeface="Times New Roman"/>
              </a:rPr>
              <a:t>т</a:t>
            </a:r>
            <a:r>
              <a:rPr lang="ru-RU" sz="3200" b="1" strike="noStrike" spc="-1">
                <a:latin typeface="Times New Roman"/>
                <a:ea typeface="Times New Roman"/>
              </a:rPr>
              <a:t>о</a:t>
            </a:r>
            <a:r>
              <a:rPr lang="ru-RU" sz="3200" b="1" strike="noStrike" spc="9">
                <a:latin typeface="Times New Roman"/>
                <a:ea typeface="Times New Roman"/>
              </a:rPr>
              <a:t>р</a:t>
            </a:r>
            <a:r>
              <a:rPr lang="ru-RU" sz="3200" b="1" strike="noStrike" spc="-1">
                <a:latin typeface="Times New Roman"/>
                <a:ea typeface="Times New Roman"/>
              </a:rPr>
              <a:t>ы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56" name="TextShape 2"/>
          <p:cNvSpPr txBox="1"/>
          <p:nvPr/>
        </p:nvSpPr>
        <p:spPr>
          <a:xfrm>
            <a:off x="431800" y="117252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>
              <a:lnSpc>
                <a:spcPct val="115000"/>
              </a:lnSpc>
              <a:spcAft>
                <a:spcPts val="1001"/>
              </a:spcAft>
            </a:pPr>
            <a:r>
              <a:rPr lang="en-US" b="0" strike="noStrike" spc="-1" dirty="0">
                <a:latin typeface="Calibri"/>
                <a:ea typeface="Calibri"/>
              </a:rPr>
              <a:t>GL</a:t>
            </a:r>
            <a:r>
              <a:rPr lang="en-US" b="0" strike="noStrike" spc="4" dirty="0">
                <a:latin typeface="Calibri"/>
                <a:ea typeface="Calibri"/>
              </a:rPr>
              <a:t>R</a:t>
            </a:r>
            <a:r>
              <a:rPr lang="ru-RU" b="0" strike="noStrike" spc="-12" dirty="0">
                <a:latin typeface="Calibri"/>
                <a:ea typeface="Calibri"/>
              </a:rPr>
              <a:t>-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5" dirty="0">
                <a:latin typeface="Calibri"/>
                <a:ea typeface="Calibri"/>
              </a:rPr>
              <a:t>н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л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32" dirty="0">
                <a:latin typeface="Calibri"/>
                <a:ea typeface="Calibri"/>
              </a:rPr>
              <a:t>з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</a:rPr>
              <a:t>р</a:t>
            </a:r>
            <a:r>
              <a:rPr lang="ru-RU" b="0" strike="noStrike" spc="222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(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</a:rPr>
              <a:t>г</a:t>
            </a:r>
            <a:r>
              <a:rPr lang="ru-RU" b="0" strike="noStrike" spc="-26" dirty="0">
                <a:latin typeface="Calibri"/>
                <a:ea typeface="Calibri"/>
              </a:rPr>
              <a:t>л</a:t>
            </a:r>
            <a:r>
              <a:rPr lang="ru-RU" b="0" strike="noStrike" spc="-1" dirty="0">
                <a:latin typeface="Calibri"/>
              </a:rPr>
              <a:t>.</a:t>
            </a:r>
            <a:r>
              <a:rPr lang="ru-RU" b="0" strike="noStrike" spc="239" dirty="0">
                <a:latin typeface="Calibri"/>
                <a:ea typeface="Calibri"/>
              </a:rPr>
              <a:t> </a:t>
            </a:r>
            <a:r>
              <a:rPr lang="en-US" b="0" i="1" strike="noStrike" spc="-1" dirty="0">
                <a:latin typeface="Calibri"/>
                <a:ea typeface="Calibri"/>
              </a:rPr>
              <a:t>G</a:t>
            </a:r>
            <a:r>
              <a:rPr lang="en-US" b="0" i="1" strike="noStrike" spc="-12" dirty="0">
                <a:latin typeface="Calibri"/>
                <a:ea typeface="Calibri"/>
              </a:rPr>
              <a:t>e</a:t>
            </a:r>
            <a:r>
              <a:rPr lang="en-US" b="0" i="1" strike="noStrike" spc="-1" dirty="0">
                <a:latin typeface="Calibri"/>
                <a:ea typeface="Calibri"/>
              </a:rPr>
              <a:t>n</a:t>
            </a:r>
            <a:r>
              <a:rPr lang="en-US" b="0" i="1" strike="noStrike" spc="-12" dirty="0">
                <a:latin typeface="Calibri"/>
                <a:ea typeface="Calibri"/>
              </a:rPr>
              <a:t>e</a:t>
            </a:r>
            <a:r>
              <a:rPr lang="en-US" b="0" i="1" strike="noStrike" spc="-1" dirty="0">
                <a:latin typeface="Calibri"/>
                <a:ea typeface="Calibri"/>
              </a:rPr>
              <a:t>raliz</a:t>
            </a:r>
            <a:r>
              <a:rPr lang="en-US" b="0" i="1" strike="noStrike" spc="-12" dirty="0">
                <a:latin typeface="Calibri"/>
                <a:ea typeface="Calibri"/>
              </a:rPr>
              <a:t>e</a:t>
            </a:r>
            <a:r>
              <a:rPr lang="en-US" b="0" i="1" strike="noStrike" spc="-1" dirty="0">
                <a:latin typeface="Calibri"/>
                <a:ea typeface="Calibri"/>
              </a:rPr>
              <a:t>d</a:t>
            </a:r>
            <a:r>
              <a:rPr lang="ru-RU" b="0" i="1" strike="noStrike" spc="228" dirty="0">
                <a:latin typeface="Calibri"/>
                <a:ea typeface="Calibri"/>
              </a:rPr>
              <a:t> </a:t>
            </a:r>
            <a:r>
              <a:rPr lang="en-US" b="0" i="1" strike="noStrike" spc="9" dirty="0">
                <a:latin typeface="Calibri"/>
                <a:ea typeface="Calibri"/>
              </a:rPr>
              <a:t>L</a:t>
            </a:r>
            <a:r>
              <a:rPr lang="en-US" b="0" i="1" strike="noStrike" spc="-12" dirty="0">
                <a:latin typeface="Calibri"/>
                <a:ea typeface="Calibri"/>
              </a:rPr>
              <a:t>e</a:t>
            </a:r>
            <a:r>
              <a:rPr lang="en-US" b="0" i="1" strike="noStrike" spc="-1" dirty="0">
                <a:latin typeface="Calibri"/>
                <a:ea typeface="Calibri"/>
              </a:rPr>
              <a:t>f</a:t>
            </a:r>
            <a:r>
              <a:rPr lang="en-US" b="0" i="1" strike="noStrike" spc="4" dirty="0">
                <a:latin typeface="Calibri"/>
                <a:ea typeface="Calibri"/>
              </a:rPr>
              <a:t>t</a:t>
            </a:r>
            <a:r>
              <a:rPr lang="ru-RU" b="0" i="1" strike="noStrike" spc="-12" dirty="0">
                <a:latin typeface="Calibri"/>
                <a:ea typeface="Calibri"/>
              </a:rPr>
              <a:t>-</a:t>
            </a:r>
            <a:r>
              <a:rPr lang="en-US" b="0" i="1" strike="noStrike" spc="-1" dirty="0">
                <a:latin typeface="Calibri"/>
                <a:ea typeface="Calibri"/>
              </a:rPr>
              <a:t>to</a:t>
            </a:r>
            <a:r>
              <a:rPr lang="ru-RU" b="0" i="1" strike="noStrike" spc="-1" dirty="0">
                <a:latin typeface="Calibri"/>
                <a:ea typeface="Calibri"/>
              </a:rPr>
              <a:t>- </a:t>
            </a:r>
            <a:r>
              <a:rPr lang="en-US" b="0" i="1" strike="noStrike" spc="-1" dirty="0">
                <a:latin typeface="Calibri"/>
                <a:ea typeface="Calibri"/>
              </a:rPr>
              <a:t>right</a:t>
            </a:r>
            <a:r>
              <a:rPr lang="ru-RU" b="0" i="1" strike="noStrike" spc="214" dirty="0">
                <a:latin typeface="Calibri"/>
                <a:ea typeface="Calibri"/>
              </a:rPr>
              <a:t> </a:t>
            </a:r>
            <a:r>
              <a:rPr lang="en-US" b="0" i="1" strike="noStrike" spc="-1" dirty="0">
                <a:latin typeface="Calibri"/>
                <a:ea typeface="Calibri"/>
              </a:rPr>
              <a:t>Rightmo</a:t>
            </a:r>
            <a:r>
              <a:rPr lang="en-US" b="0" i="1" strike="noStrike" spc="-26" dirty="0">
                <a:latin typeface="Calibri"/>
                <a:ea typeface="Calibri"/>
              </a:rPr>
              <a:t>s</a:t>
            </a:r>
            <a:r>
              <a:rPr lang="en-US" b="0" i="1" strike="noStrike" spc="-1" dirty="0">
                <a:latin typeface="Calibri"/>
                <a:ea typeface="Calibri"/>
              </a:rPr>
              <a:t>t</a:t>
            </a:r>
            <a:r>
              <a:rPr lang="ru-RU" b="0" i="1" strike="noStrike" spc="208" dirty="0">
                <a:latin typeface="Calibri"/>
                <a:ea typeface="Calibri"/>
              </a:rPr>
              <a:t> </a:t>
            </a:r>
            <a:r>
              <a:rPr lang="en-US" b="0" i="1" strike="noStrike" spc="-1" dirty="0">
                <a:latin typeface="Calibri"/>
                <a:ea typeface="Calibri"/>
              </a:rPr>
              <a:t>d</a:t>
            </a:r>
            <a:r>
              <a:rPr lang="en-US" b="0" i="1" strike="noStrike" spc="-12" dirty="0">
                <a:latin typeface="Calibri"/>
                <a:ea typeface="Calibri"/>
              </a:rPr>
              <a:t>e</a:t>
            </a:r>
            <a:r>
              <a:rPr lang="en-US" b="0" i="1" strike="noStrike" spc="-1" dirty="0">
                <a:latin typeface="Calibri"/>
                <a:ea typeface="Calibri"/>
              </a:rPr>
              <a:t>ri</a:t>
            </a:r>
            <a:r>
              <a:rPr lang="en-US" b="0" i="1" strike="noStrike" spc="-12" dirty="0">
                <a:latin typeface="Calibri"/>
                <a:ea typeface="Calibri"/>
              </a:rPr>
              <a:t>v</a:t>
            </a:r>
            <a:r>
              <a:rPr lang="en-US" b="0" i="1" strike="noStrike" spc="-1" dirty="0">
                <a:latin typeface="Calibri"/>
                <a:ea typeface="Calibri"/>
              </a:rPr>
              <a:t>ation</a:t>
            </a:r>
            <a:r>
              <a:rPr lang="ru-RU" b="0" i="1" strike="noStrike" spc="208" dirty="0">
                <a:latin typeface="Calibri"/>
                <a:ea typeface="Calibri"/>
              </a:rPr>
              <a:t> </a:t>
            </a:r>
            <a:r>
              <a:rPr lang="en-US" b="0" i="1" strike="noStrike" spc="-1" dirty="0">
                <a:latin typeface="Calibri"/>
                <a:ea typeface="Calibri"/>
              </a:rPr>
              <a:t>pars</a:t>
            </a:r>
            <a:r>
              <a:rPr lang="en-US" b="0" i="1" strike="noStrike" spc="-12" dirty="0">
                <a:latin typeface="Calibri"/>
                <a:ea typeface="Calibri"/>
              </a:rPr>
              <a:t>e</a:t>
            </a:r>
            <a:r>
              <a:rPr lang="en-US" b="0" i="1" strike="noStrike" spc="-1" dirty="0">
                <a:latin typeface="Calibri"/>
                <a:ea typeface="Calibri"/>
              </a:rPr>
              <a:t>r</a:t>
            </a:r>
            <a:r>
              <a:rPr lang="ru-RU" b="0" strike="noStrike" spc="-1" dirty="0">
                <a:latin typeface="Calibri"/>
              </a:rPr>
              <a:t>)</a:t>
            </a:r>
            <a:r>
              <a:rPr lang="ru-RU" b="0" strike="noStrike" spc="199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</a:rPr>
              <a:t>— 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9" dirty="0">
                <a:latin typeface="Calibri"/>
                <a:ea typeface="Calibri"/>
              </a:rPr>
              <a:t>б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9" dirty="0">
                <a:latin typeface="Calibri"/>
                <a:ea typeface="Calibri"/>
              </a:rPr>
              <a:t>бщ</a:t>
            </a:r>
            <a:r>
              <a:rPr lang="ru-RU" b="0" strike="noStrike" spc="-35" dirty="0">
                <a:latin typeface="Calibri"/>
                <a:ea typeface="Calibri"/>
              </a:rPr>
              <a:t>ё</a:t>
            </a:r>
            <a:r>
              <a:rPr lang="ru-RU" b="0" strike="noStrike" spc="4" dirty="0">
                <a:latin typeface="Calibri"/>
                <a:ea typeface="Calibri"/>
              </a:rPr>
              <a:t>нн</a:t>
            </a:r>
            <a:r>
              <a:rPr lang="ru-RU" b="0" strike="noStrike" spc="-1" dirty="0">
                <a:latin typeface="Calibri"/>
              </a:rPr>
              <a:t>ый</a:t>
            </a:r>
            <a:r>
              <a:rPr lang="ru-RU" b="0" strike="noStrike" spc="262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</a:rPr>
              <a:t>х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12" dirty="0">
                <a:latin typeface="Calibri"/>
                <a:ea typeface="Calibri"/>
              </a:rPr>
              <a:t>я</a:t>
            </a:r>
            <a:r>
              <a:rPr lang="ru-RU" b="0" strike="noStrike" spc="-12" dirty="0">
                <a:latin typeface="Calibri"/>
                <a:ea typeface="Calibri"/>
              </a:rPr>
              <a:t>щ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</a:rPr>
              <a:t>й</a:t>
            </a:r>
            <a:r>
              <a:rPr lang="ru-RU" b="0" strike="noStrike" spc="262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</a:rPr>
              <a:t>м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21" dirty="0">
                <a:latin typeface="Calibri"/>
                <a:ea typeface="Calibri"/>
              </a:rPr>
              <a:t>г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з</a:t>
            </a:r>
            <a:r>
              <a:rPr lang="ru-RU" b="0" strike="noStrike" spc="-15" dirty="0">
                <a:latin typeface="Calibri"/>
                <a:ea typeface="Calibri"/>
              </a:rPr>
              <a:t>и</a:t>
            </a:r>
            <a:r>
              <a:rPr lang="ru-RU" b="0" strike="noStrike" spc="4" dirty="0">
                <a:latin typeface="Calibri"/>
                <a:ea typeface="Calibri"/>
              </a:rPr>
              <a:t>нн</a:t>
            </a:r>
            <a:r>
              <a:rPr lang="ru-RU" b="0" strike="noStrike" spc="-26" dirty="0">
                <a:latin typeface="Calibri"/>
                <a:ea typeface="Calibri"/>
              </a:rPr>
              <a:t>ы</a:t>
            </a:r>
            <a:r>
              <a:rPr lang="ru-RU" b="0" strike="noStrike" spc="-1" dirty="0">
                <a:latin typeface="Calibri"/>
              </a:rPr>
              <a:t>й 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5" dirty="0">
                <a:latin typeface="Calibri"/>
                <a:ea typeface="Calibri"/>
              </a:rPr>
              <a:t>н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л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32" dirty="0">
                <a:latin typeface="Calibri"/>
                <a:ea typeface="Calibri"/>
              </a:rPr>
              <a:t>з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</a:rPr>
              <a:t>р,</a:t>
            </a:r>
            <a:r>
              <a:rPr lang="ru-RU" b="0" strike="noStrike" spc="157" dirty="0">
                <a:latin typeface="Calibri"/>
                <a:ea typeface="Calibri"/>
              </a:rPr>
              <a:t> </a:t>
            </a:r>
            <a:r>
              <a:rPr lang="ru-RU" b="0" strike="noStrike" spc="-26" dirty="0">
                <a:latin typeface="Calibri"/>
                <a:ea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2" dirty="0">
                <a:latin typeface="Calibri"/>
                <a:ea typeface="Calibri"/>
              </a:rPr>
              <a:t>сш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</a:rPr>
              <a:t>р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4" dirty="0">
                <a:latin typeface="Calibri"/>
                <a:ea typeface="Calibri"/>
              </a:rPr>
              <a:t>нн</a:t>
            </a:r>
            <a:r>
              <a:rPr lang="ru-RU" b="0" strike="noStrike" spc="-1" dirty="0">
                <a:latin typeface="Calibri"/>
              </a:rPr>
              <a:t>ый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26" dirty="0">
                <a:latin typeface="Calibri"/>
                <a:ea typeface="Calibri"/>
              </a:rPr>
              <a:t>л</a:t>
            </a:r>
            <a:r>
              <a:rPr lang="ru-RU" b="0" strike="noStrike" spc="-1" dirty="0">
                <a:latin typeface="Calibri"/>
              </a:rPr>
              <a:t>г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</a:rPr>
              <a:t>р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</a:rPr>
              <a:t>тм</a:t>
            </a:r>
            <a:r>
              <a:rPr lang="ru-RU" b="0" strike="noStrike" spc="143" dirty="0">
                <a:latin typeface="Calibri"/>
                <a:ea typeface="Calibri"/>
              </a:rPr>
              <a:t> </a:t>
            </a:r>
            <a:r>
              <a:rPr lang="en-US" b="0" strike="noStrike" spc="-1" dirty="0">
                <a:latin typeface="Calibri"/>
                <a:ea typeface="Calibri"/>
              </a:rPr>
              <a:t>L</a:t>
            </a:r>
            <a:r>
              <a:rPr lang="en-US" b="0" strike="noStrike" spc="4" dirty="0">
                <a:latin typeface="Calibri"/>
                <a:ea typeface="Calibri"/>
              </a:rPr>
              <a:t>R</a:t>
            </a:r>
            <a:r>
              <a:rPr lang="ru-RU" b="0" strike="noStrike" spc="-1" dirty="0">
                <a:latin typeface="Calibri"/>
              </a:rPr>
              <a:t>- </a:t>
            </a:r>
            <a:r>
              <a:rPr lang="ru-RU" b="0" strike="noStrike" spc="4" dirty="0" err="1">
                <a:latin typeface="Calibri"/>
                <a:ea typeface="Calibri"/>
              </a:rPr>
              <a:t>п</a:t>
            </a:r>
            <a:r>
              <a:rPr lang="ru-RU" b="0" strike="noStrike" spc="9" dirty="0" err="1">
                <a:latin typeface="Calibri"/>
                <a:ea typeface="Calibri"/>
              </a:rPr>
              <a:t>а</a:t>
            </a:r>
            <a:r>
              <a:rPr lang="ru-RU" b="0" strike="noStrike" spc="-1" dirty="0" err="1">
                <a:latin typeface="Calibri"/>
              </a:rPr>
              <a:t>р</a:t>
            </a:r>
            <a:r>
              <a:rPr lang="ru-RU" b="0" strike="noStrike" spc="-12" dirty="0" err="1">
                <a:latin typeface="Calibri"/>
                <a:ea typeface="Calibri"/>
              </a:rPr>
              <a:t>с</a:t>
            </a:r>
            <a:r>
              <a:rPr lang="ru-RU" b="0" strike="noStrike" spc="-35" dirty="0" err="1">
                <a:latin typeface="Calibri"/>
                <a:ea typeface="Calibri"/>
              </a:rPr>
              <a:t>е</a:t>
            </a:r>
            <a:r>
              <a:rPr lang="ru-RU" b="0" strike="noStrike" spc="-1" dirty="0" err="1">
                <a:latin typeface="Calibri"/>
              </a:rPr>
              <a:t>р</a:t>
            </a:r>
            <a:r>
              <a:rPr lang="ru-RU" b="0" strike="noStrike" spc="9" dirty="0" err="1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,</a:t>
            </a:r>
            <a:r>
              <a:rPr lang="ru-RU" b="0" strike="noStrike" spc="248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1" dirty="0">
                <a:latin typeface="Calibri"/>
              </a:rPr>
              <a:t>р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9" dirty="0">
                <a:latin typeface="Calibri"/>
                <a:ea typeface="Calibri"/>
              </a:rPr>
              <a:t>на</a:t>
            </a:r>
            <a:r>
              <a:rPr lang="ru-RU" b="0" strike="noStrike" spc="-1" dirty="0">
                <a:latin typeface="Calibri"/>
              </a:rPr>
              <a:t>з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ч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4" dirty="0">
                <a:latin typeface="Calibri"/>
                <a:ea typeface="Calibri"/>
              </a:rPr>
              <a:t>нн</a:t>
            </a:r>
            <a:r>
              <a:rPr lang="ru-RU" b="0" strike="noStrike" spc="-26" dirty="0">
                <a:latin typeface="Calibri"/>
                <a:ea typeface="Calibri"/>
              </a:rPr>
              <a:t>ы</a:t>
            </a:r>
            <a:r>
              <a:rPr lang="ru-RU" b="0" strike="noStrike" spc="-1" dirty="0">
                <a:latin typeface="Calibri"/>
              </a:rPr>
              <a:t>й</a:t>
            </a:r>
            <a:r>
              <a:rPr lang="ru-RU" b="0" strike="noStrike" spc="248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-1" dirty="0">
                <a:latin typeface="Calibri"/>
              </a:rPr>
              <a:t>ля</a:t>
            </a:r>
            <a:r>
              <a:rPr lang="ru-RU" b="0" strike="noStrike" spc="233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з</a:t>
            </a:r>
            <a:r>
              <a:rPr lang="ru-RU" b="0" strike="noStrike" spc="-12" dirty="0">
                <a:latin typeface="Calibri"/>
                <a:ea typeface="Calibri"/>
              </a:rPr>
              <a:t>б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</a:rPr>
              <a:t>ра</a:t>
            </a:r>
            <a:r>
              <a:rPr lang="ru-RU" b="0" strike="noStrike" spc="248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1" dirty="0">
                <a:latin typeface="Calibri"/>
              </a:rPr>
              <a:t>о </a:t>
            </a:r>
            <a:r>
              <a:rPr lang="ru-RU" b="0" strike="noStrike" spc="4" dirty="0" err="1">
                <a:latin typeface="Calibri"/>
                <a:ea typeface="Calibri"/>
              </a:rPr>
              <a:t>н</a:t>
            </a:r>
            <a:r>
              <a:rPr lang="ru-RU" b="0" strike="noStrike" spc="-35" dirty="0" err="1">
                <a:latin typeface="Calibri"/>
                <a:ea typeface="Calibri"/>
              </a:rPr>
              <a:t>е</a:t>
            </a:r>
            <a:r>
              <a:rPr lang="ru-RU" b="0" strike="noStrike" spc="9" dirty="0" err="1">
                <a:latin typeface="Calibri"/>
                <a:ea typeface="Calibri"/>
              </a:rPr>
              <a:t>д</a:t>
            </a:r>
            <a:r>
              <a:rPr lang="ru-RU" b="0" strike="noStrike" spc="-12" dirty="0" err="1">
                <a:latin typeface="Calibri"/>
                <a:ea typeface="Calibri"/>
              </a:rPr>
              <a:t>е</a:t>
            </a:r>
            <a:r>
              <a:rPr lang="ru-RU" b="0" strike="noStrike" spc="18" dirty="0" err="1">
                <a:latin typeface="Calibri"/>
                <a:ea typeface="Calibri"/>
              </a:rPr>
              <a:t>т</a:t>
            </a:r>
            <a:r>
              <a:rPr lang="ru-RU" b="0" strike="noStrike" spc="-35" dirty="0" err="1">
                <a:latin typeface="Calibri"/>
                <a:ea typeface="Calibri"/>
              </a:rPr>
              <a:t>е</a:t>
            </a:r>
            <a:r>
              <a:rPr lang="ru-RU" b="0" strike="noStrike" spc="-1" dirty="0" err="1">
                <a:latin typeface="Calibri"/>
              </a:rPr>
              <a:t>р</a:t>
            </a:r>
            <a:r>
              <a:rPr lang="ru-RU" b="0" strike="noStrike" spc="18" dirty="0" err="1">
                <a:latin typeface="Calibri"/>
                <a:ea typeface="Calibri"/>
              </a:rPr>
              <a:t>м</a:t>
            </a:r>
            <a:r>
              <a:rPr lang="ru-RU" b="0" strike="noStrike" spc="-35" dirty="0" err="1">
                <a:latin typeface="Calibri"/>
                <a:ea typeface="Calibri"/>
              </a:rPr>
              <a:t>е</a:t>
            </a:r>
            <a:r>
              <a:rPr lang="ru-RU" b="0" strike="noStrike" spc="4" dirty="0" err="1">
                <a:latin typeface="Calibri"/>
                <a:ea typeface="Calibri"/>
              </a:rPr>
              <a:t>ни</a:t>
            </a:r>
            <a:r>
              <a:rPr lang="ru-RU" b="0" strike="noStrike" spc="-1" dirty="0" err="1">
                <a:latin typeface="Calibri"/>
              </a:rPr>
              <a:t>р</a:t>
            </a:r>
            <a:r>
              <a:rPr lang="ru-RU" b="0" strike="noStrike" spc="-26" dirty="0" err="1">
                <a:latin typeface="Calibri"/>
                <a:ea typeface="Calibri"/>
              </a:rPr>
              <a:t>о</a:t>
            </a:r>
            <a:r>
              <a:rPr lang="ru-RU" b="0" strike="noStrike" spc="4" dirty="0" err="1">
                <a:latin typeface="Calibri"/>
                <a:ea typeface="Calibri"/>
              </a:rPr>
              <a:t>в</a:t>
            </a:r>
            <a:r>
              <a:rPr lang="ru-RU" b="0" strike="noStrike" spc="9" dirty="0" err="1">
                <a:latin typeface="Calibri"/>
                <a:ea typeface="Calibri"/>
              </a:rPr>
              <a:t>а</a:t>
            </a:r>
            <a:r>
              <a:rPr lang="ru-RU" b="0" strike="noStrike" spc="4" dirty="0" err="1">
                <a:latin typeface="Calibri"/>
                <a:ea typeface="Calibri"/>
              </a:rPr>
              <a:t>нн</a:t>
            </a:r>
            <a:r>
              <a:rPr lang="ru-RU" b="0" strike="noStrike" spc="-1" dirty="0" err="1">
                <a:latin typeface="Calibri"/>
              </a:rPr>
              <a:t>ым</a:t>
            </a:r>
            <a:r>
              <a:rPr lang="ru-RU" b="0" strike="noStrike" spc="154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</a:rPr>
              <a:t>и</a:t>
            </a:r>
            <a:r>
              <a:rPr lang="ru-RU" b="0" strike="noStrike" spc="168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29" dirty="0">
                <a:latin typeface="Calibri"/>
                <a:ea typeface="Calibri"/>
              </a:rPr>
              <a:t>н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</a:rPr>
              <a:t>з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ч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</a:rPr>
              <a:t>ым гр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м</a:t>
            </a:r>
            <a:r>
              <a:rPr lang="ru-RU" b="0" strike="noStrike" spc="-32" dirty="0">
                <a:latin typeface="Calibri"/>
                <a:ea typeface="Calibri"/>
              </a:rPr>
              <a:t>м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</a:rPr>
              <a:t>т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32" dirty="0">
                <a:latin typeface="Calibri"/>
                <a:ea typeface="Calibri"/>
              </a:rPr>
              <a:t>м</a:t>
            </a:r>
            <a:r>
              <a:rPr lang="ru-RU" b="0" strike="noStrike" spc="-1" dirty="0">
                <a:latin typeface="Calibri"/>
                <a:ea typeface="Calibri"/>
              </a:rPr>
              <a:t>.</a:t>
            </a:r>
          </a:p>
          <a:p>
            <a:pPr>
              <a:lnSpc>
                <a:spcPct val="115000"/>
              </a:lnSpc>
              <a:spcAft>
                <a:spcPts val="1001"/>
              </a:spcAft>
            </a:pPr>
            <a:r>
              <a:rPr lang="ru-RU" b="0" strike="noStrike" spc="-1" dirty="0">
                <a:latin typeface="Calibri"/>
                <a:ea typeface="Calibri"/>
              </a:rPr>
              <a:t>П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9" dirty="0">
                <a:latin typeface="Calibri"/>
                <a:ea typeface="Calibri"/>
              </a:rPr>
              <a:t>с</a:t>
            </a:r>
            <a:r>
              <a:rPr lang="ru-RU" b="0" strike="noStrike" spc="12" dirty="0">
                <a:latin typeface="Calibri"/>
                <a:ea typeface="Calibri"/>
              </a:rPr>
              <a:t>к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ль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-1" dirty="0">
                <a:latin typeface="Calibri"/>
                <a:ea typeface="Calibri"/>
              </a:rPr>
              <a:t>у</a:t>
            </a:r>
            <a:r>
              <a:rPr lang="ru-RU" b="0" strike="noStrike" spc="117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GL</a:t>
            </a:r>
            <a:r>
              <a:rPr lang="ru-RU" b="0" strike="noStrike" spc="4" dirty="0">
                <a:latin typeface="Calibri"/>
                <a:ea typeface="Calibri"/>
              </a:rPr>
              <a:t>R</a:t>
            </a:r>
            <a:r>
              <a:rPr lang="ru-RU" b="0" strike="noStrike" spc="-12" dirty="0">
                <a:latin typeface="Calibri"/>
                <a:ea typeface="Calibri"/>
              </a:rPr>
              <a:t>-</a:t>
            </a:r>
            <a:r>
              <a:rPr lang="ru-RU" b="0" strike="noStrike" spc="4" dirty="0" err="1">
                <a:latin typeface="Calibri"/>
                <a:ea typeface="Calibri"/>
              </a:rPr>
              <a:t>п</a:t>
            </a:r>
            <a:r>
              <a:rPr lang="ru-RU" b="0" strike="noStrike" spc="9" dirty="0" err="1">
                <a:latin typeface="Calibri"/>
                <a:ea typeface="Calibri"/>
              </a:rPr>
              <a:t>а</a:t>
            </a:r>
            <a:r>
              <a:rPr lang="ru-RU" b="0" strike="noStrike" spc="-1" dirty="0" err="1">
                <a:latin typeface="Calibri"/>
                <a:ea typeface="Calibri"/>
              </a:rPr>
              <a:t>р</a:t>
            </a:r>
            <a:r>
              <a:rPr lang="ru-RU" b="0" strike="noStrike" spc="-12" dirty="0" err="1">
                <a:latin typeface="Calibri"/>
                <a:ea typeface="Calibri"/>
              </a:rPr>
              <a:t>с</a:t>
            </a:r>
            <a:r>
              <a:rPr lang="ru-RU" b="0" strike="noStrike" spc="-35" dirty="0" err="1">
                <a:latin typeface="Calibri"/>
                <a:ea typeface="Calibri"/>
              </a:rPr>
              <a:t>е</a:t>
            </a:r>
            <a:r>
              <a:rPr lang="ru-RU" b="0" strike="noStrike" spc="-1" dirty="0" err="1">
                <a:latin typeface="Calibri"/>
                <a:ea typeface="Calibri"/>
              </a:rPr>
              <a:t>ры</a:t>
            </a:r>
            <a:r>
              <a:rPr lang="ru-RU" b="0" strike="noStrike" spc="143" dirty="0">
                <a:latin typeface="Calibri"/>
                <a:ea typeface="Calibri"/>
              </a:rPr>
              <a:t> 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2" dirty="0">
                <a:latin typeface="Calibri"/>
                <a:ea typeface="Calibri"/>
              </a:rPr>
              <a:t>б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2" dirty="0">
                <a:latin typeface="Calibri"/>
                <a:ea typeface="Calibri"/>
              </a:rPr>
              <a:t>б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ты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2" dirty="0">
                <a:latin typeface="Calibri"/>
                <a:ea typeface="Calibri"/>
              </a:rPr>
              <a:t>ю</a:t>
            </a:r>
            <a:r>
              <a:rPr lang="ru-RU" b="0" strike="noStrike" spc="-1" dirty="0">
                <a:latin typeface="Calibri"/>
                <a:ea typeface="Calibri"/>
              </a:rPr>
              <a:t>т 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зл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32" dirty="0">
                <a:latin typeface="Calibri"/>
                <a:ea typeface="Calibri"/>
              </a:rPr>
              <a:t>ч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ые</a:t>
            </a:r>
            <a:r>
              <a:rPr lang="ru-RU" b="0" strike="noStrike" spc="83" dirty="0">
                <a:latin typeface="Calibri"/>
                <a:ea typeface="Calibri"/>
              </a:rPr>
              <a:t> </a:t>
            </a:r>
            <a:r>
              <a:rPr lang="ru-RU" b="0" strike="noStrike" spc="29" dirty="0">
                <a:latin typeface="Calibri"/>
                <a:ea typeface="Calibri"/>
              </a:rPr>
              <a:t>в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1" dirty="0">
                <a:latin typeface="Calibri"/>
                <a:ea typeface="Calibri"/>
              </a:rPr>
              <a:t>и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з</a:t>
            </a:r>
            <a:r>
              <a:rPr lang="ru-RU" b="0" strike="noStrike" spc="-12" dirty="0">
                <a:latin typeface="Calibri"/>
                <a:ea typeface="Calibri"/>
              </a:rPr>
              <a:t>б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ра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лл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ль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,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и 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льз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-12" dirty="0">
                <a:latin typeface="Calibri"/>
                <a:ea typeface="Calibri"/>
              </a:rPr>
              <a:t>ю</a:t>
            </a:r>
            <a:r>
              <a:rPr lang="ru-RU" b="0" strike="noStrike" spc="-1" dirty="0">
                <a:latin typeface="Calibri"/>
                <a:ea typeface="Calibri"/>
              </a:rPr>
              <a:t>т </a:t>
            </a:r>
            <a:r>
              <a:rPr lang="ru-RU" b="0" strike="noStrike" spc="9" dirty="0">
                <a:latin typeface="Calibri"/>
                <a:ea typeface="Calibri"/>
              </a:rPr>
              <a:t>б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18" dirty="0">
                <a:latin typeface="Calibri"/>
                <a:ea typeface="Calibri"/>
              </a:rPr>
              <a:t>л</a:t>
            </a:r>
            <a:r>
              <a:rPr lang="ru-RU" b="0" strike="noStrike" spc="-12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е</a:t>
            </a:r>
            <a:r>
              <a:rPr lang="ru-RU" b="0" strike="noStrike" spc="219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л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ж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ую</a:t>
            </a:r>
            <a:r>
              <a:rPr lang="ru-RU" b="0" strike="noStrike" spc="242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12" dirty="0">
                <a:latin typeface="Calibri"/>
                <a:ea typeface="Calibri"/>
              </a:rPr>
              <a:t>ек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29" dirty="0">
                <a:latin typeface="Calibri"/>
                <a:ea typeface="Calibri"/>
              </a:rPr>
              <a:t>в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-1" dirty="0">
                <a:latin typeface="Calibri"/>
                <a:ea typeface="Calibri"/>
              </a:rPr>
              <a:t>ю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  <a:ea typeface="Calibri"/>
              </a:rPr>
              <a:t>тр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18" dirty="0">
                <a:latin typeface="Calibri"/>
                <a:ea typeface="Calibri"/>
              </a:rPr>
              <a:t>р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-1" dirty="0">
                <a:latin typeface="Calibri"/>
                <a:ea typeface="Calibri"/>
              </a:rPr>
              <a:t>,</a:t>
            </a:r>
            <a:r>
              <a:rPr lang="ru-RU" b="0" strike="noStrike" spc="228" dirty="0">
                <a:latin typeface="Calibri"/>
                <a:ea typeface="Calibri"/>
              </a:rPr>
              <a:t> </a:t>
            </a:r>
            <a:r>
              <a:rPr lang="ru-RU" b="0" strike="noStrike" spc="29" dirty="0">
                <a:latin typeface="Calibri"/>
                <a:ea typeface="Calibri"/>
              </a:rPr>
              <a:t>н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24" dirty="0">
                <a:latin typeface="Calibri"/>
                <a:ea typeface="Calibri"/>
              </a:rPr>
              <a:t>ж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ли</a:t>
            </a:r>
            <a:r>
              <a:rPr lang="ru-RU" b="0" strike="noStrike" spc="228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L</a:t>
            </a:r>
            <a:r>
              <a:rPr lang="ru-RU" b="0" strike="noStrike" spc="4" dirty="0">
                <a:latin typeface="Calibri"/>
                <a:ea typeface="Calibri"/>
              </a:rPr>
              <a:t>R</a:t>
            </a:r>
            <a:r>
              <a:rPr lang="ru-RU" b="0" strike="noStrike" spc="-12" dirty="0">
                <a:latin typeface="Calibri"/>
                <a:ea typeface="Calibri"/>
              </a:rPr>
              <a:t>-</a:t>
            </a:r>
            <a:r>
              <a:rPr lang="ru-RU" b="0" strike="noStrike" spc="4" dirty="0" err="1">
                <a:latin typeface="Calibri"/>
                <a:ea typeface="Calibri"/>
              </a:rPr>
              <a:t>п</a:t>
            </a:r>
            <a:r>
              <a:rPr lang="ru-RU" b="0" strike="noStrike" spc="9" dirty="0" err="1">
                <a:latin typeface="Calibri"/>
                <a:ea typeface="Calibri"/>
              </a:rPr>
              <a:t>а</a:t>
            </a:r>
            <a:r>
              <a:rPr lang="ru-RU" b="0" strike="noStrike" spc="-1" dirty="0" err="1">
                <a:latin typeface="Calibri"/>
                <a:ea typeface="Calibri"/>
              </a:rPr>
              <a:t>р</a:t>
            </a:r>
            <a:r>
              <a:rPr lang="ru-RU" b="0" strike="noStrike" spc="-12" dirty="0" err="1">
                <a:latin typeface="Calibri"/>
                <a:ea typeface="Calibri"/>
              </a:rPr>
              <a:t>с</a:t>
            </a:r>
            <a:r>
              <a:rPr lang="ru-RU" b="0" strike="noStrike" spc="-35" dirty="0" err="1">
                <a:latin typeface="Calibri"/>
                <a:ea typeface="Calibri"/>
              </a:rPr>
              <a:t>е</a:t>
            </a:r>
            <a:r>
              <a:rPr lang="ru-RU" b="0" strike="noStrike" spc="-1" dirty="0" err="1">
                <a:latin typeface="Calibri"/>
                <a:ea typeface="Calibri"/>
              </a:rPr>
              <a:t>ры</a:t>
            </a:r>
            <a:r>
              <a:rPr lang="ru-RU" b="0" strike="noStrike" spc="-1" dirty="0">
                <a:latin typeface="Calibri"/>
                <a:ea typeface="Calibri"/>
              </a:rPr>
              <a:t>.</a:t>
            </a:r>
            <a:r>
              <a:rPr lang="ru-RU" b="0" strike="noStrike" spc="228" dirty="0">
                <a:latin typeface="Calibri"/>
                <a:ea typeface="Calibri"/>
              </a:rPr>
              <a:t> </a:t>
            </a:r>
            <a:r>
              <a:rPr lang="ru-RU" b="0" strike="noStrike" spc="-21" dirty="0">
                <a:latin typeface="Calibri"/>
                <a:ea typeface="Calibri"/>
              </a:rPr>
              <a:t>В</a:t>
            </a:r>
            <a:r>
              <a:rPr lang="ru-RU" b="0" strike="noStrike" spc="18" dirty="0">
                <a:latin typeface="Calibri"/>
                <a:ea typeface="Calibri"/>
              </a:rPr>
              <a:t>м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1" dirty="0">
                <a:latin typeface="Calibri"/>
                <a:ea typeface="Calibri"/>
              </a:rPr>
              <a:t>о 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29" dirty="0">
                <a:latin typeface="Calibri"/>
                <a:ea typeface="Calibri"/>
              </a:rPr>
              <a:t>н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го</a:t>
            </a:r>
            <a:r>
              <a:rPr lang="ru-RU" b="0" strike="noStrike" spc="199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л</a:t>
            </a:r>
            <a:r>
              <a:rPr lang="ru-RU" b="0" strike="noStrike" spc="4" dirty="0">
                <a:latin typeface="Calibri"/>
                <a:ea typeface="Calibri"/>
              </a:rPr>
              <a:t>ин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4" dirty="0">
                <a:latin typeface="Calibri"/>
                <a:ea typeface="Calibri"/>
              </a:rPr>
              <a:t>йн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24" dirty="0">
                <a:latin typeface="Calibri"/>
                <a:ea typeface="Calibri"/>
              </a:rPr>
              <a:t>г</a:t>
            </a:r>
            <a:r>
              <a:rPr lang="ru-RU" b="0" strike="noStrike" spc="-1" dirty="0">
                <a:latin typeface="Calibri"/>
                <a:ea typeface="Calibri"/>
              </a:rPr>
              <a:t>о</a:t>
            </a:r>
            <a:r>
              <a:rPr lang="ru-RU" b="0" strike="noStrike" spc="202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-1" dirty="0">
                <a:latin typeface="Calibri"/>
                <a:ea typeface="Calibri"/>
              </a:rPr>
              <a:t>а</a:t>
            </a:r>
            <a:r>
              <a:rPr lang="ru-RU" b="0" strike="noStrike" spc="214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ль</a:t>
            </a:r>
            <a:r>
              <a:rPr lang="ru-RU" b="0" strike="noStrike" spc="12" dirty="0">
                <a:latin typeface="Calibri"/>
                <a:ea typeface="Calibri"/>
              </a:rPr>
              <a:t>з</a:t>
            </a:r>
            <a:r>
              <a:rPr lang="ru-RU" b="0" strike="noStrike" spc="-1" dirty="0">
                <a:latin typeface="Calibri"/>
                <a:ea typeface="Calibri"/>
              </a:rPr>
              <a:t>у</a:t>
            </a:r>
            <a:r>
              <a:rPr lang="ru-RU" b="0" strike="noStrike" spc="-12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  <a:ea typeface="Calibri"/>
              </a:rPr>
              <a:t>я</a:t>
            </a:r>
            <a:r>
              <a:rPr lang="ru-RU" b="0" strike="noStrike" spc="222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к</a:t>
            </a:r>
            <a:r>
              <a:rPr lang="ru-RU" b="0" strike="noStrike" spc="214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с </a:t>
            </a:r>
            <a:r>
              <a:rPr lang="ru-RU" b="0" strike="noStrike" spc="-1" dirty="0" err="1">
                <a:latin typeface="Calibri"/>
                <a:ea typeface="Calibri"/>
              </a:rPr>
              <a:t>гр</a:t>
            </a:r>
            <a:r>
              <a:rPr lang="ru-RU" b="0" strike="noStrike" spc="9" dirty="0" err="1">
                <a:latin typeface="Calibri"/>
                <a:ea typeface="Calibri"/>
              </a:rPr>
              <a:t>а</a:t>
            </a:r>
            <a:r>
              <a:rPr lang="ru-RU" b="0" strike="noStrike" spc="-1" dirty="0" err="1">
                <a:latin typeface="Calibri"/>
                <a:ea typeface="Calibri"/>
              </a:rPr>
              <a:t>ф</a:t>
            </a:r>
            <a:r>
              <a:rPr lang="ru-RU" b="0" strike="noStrike" spc="-26" dirty="0" err="1">
                <a:latin typeface="Calibri"/>
                <a:ea typeface="Calibri"/>
              </a:rPr>
              <a:t>о</a:t>
            </a:r>
            <a:r>
              <a:rPr lang="ru-RU" b="0" strike="noStrike" spc="4" dirty="0" err="1">
                <a:latin typeface="Calibri"/>
                <a:ea typeface="Calibri"/>
              </a:rPr>
              <a:t>в</a:t>
            </a:r>
            <a:r>
              <a:rPr lang="ru-RU" b="0" strike="noStrike" spc="-26" dirty="0" err="1">
                <a:latin typeface="Calibri"/>
                <a:ea typeface="Calibri"/>
              </a:rPr>
              <a:t>о</a:t>
            </a:r>
            <a:r>
              <a:rPr lang="ru-RU" b="0" strike="noStrike" spc="-1" dirty="0" err="1">
                <a:latin typeface="Calibri"/>
                <a:ea typeface="Calibri"/>
              </a:rPr>
              <a:t>й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  <a:ea typeface="Calibri"/>
              </a:rPr>
              <a:t>тр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18" dirty="0">
                <a:latin typeface="Calibri"/>
                <a:ea typeface="Calibri"/>
              </a:rPr>
              <a:t>р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й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(</a:t>
            </a:r>
            <a:r>
              <a:rPr lang="ru-RU" b="0" strike="noStrike" spc="-1" dirty="0">
                <a:latin typeface="Calibri"/>
                <a:ea typeface="Calibri"/>
              </a:rPr>
              <a:t>G</a:t>
            </a:r>
            <a:r>
              <a:rPr lang="ru-RU" b="0" strike="noStrike" spc="9" dirty="0">
                <a:latin typeface="Calibri"/>
                <a:ea typeface="Calibri"/>
              </a:rPr>
              <a:t>S</a:t>
            </a:r>
            <a:r>
              <a:rPr lang="ru-RU" b="0" strike="noStrike" spc="-1" dirty="0">
                <a:latin typeface="Calibri"/>
                <a:ea typeface="Calibri"/>
              </a:rPr>
              <a:t>S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—</a:t>
            </a:r>
            <a:r>
              <a:rPr lang="ru-RU" b="0" strike="noStrike" spc="117" dirty="0">
                <a:latin typeface="Calibri"/>
                <a:ea typeface="Calibri"/>
              </a:rPr>
              <a:t> 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г</a:t>
            </a:r>
            <a:r>
              <a:rPr lang="ru-RU" b="0" strike="noStrike" spc="-26" dirty="0">
                <a:latin typeface="Calibri"/>
                <a:ea typeface="Calibri"/>
              </a:rPr>
              <a:t>л</a:t>
            </a:r>
            <a:r>
              <a:rPr lang="ru-RU" b="0" strike="noStrike" spc="-1" dirty="0">
                <a:latin typeface="Calibri"/>
                <a:ea typeface="Calibri"/>
              </a:rPr>
              <a:t>.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-26" dirty="0" err="1">
                <a:latin typeface="Calibri"/>
                <a:ea typeface="Calibri"/>
              </a:rPr>
              <a:t>g</a:t>
            </a:r>
            <a:r>
              <a:rPr lang="ru-RU" b="0" strike="noStrike" spc="12" dirty="0" err="1">
                <a:latin typeface="Calibri"/>
                <a:ea typeface="Calibri"/>
              </a:rPr>
              <a:t>r</a:t>
            </a:r>
            <a:r>
              <a:rPr lang="ru-RU" b="0" strike="noStrike" spc="9" dirty="0" err="1">
                <a:latin typeface="Calibri"/>
                <a:ea typeface="Calibri"/>
              </a:rPr>
              <a:t>a</a:t>
            </a:r>
            <a:r>
              <a:rPr lang="ru-RU" b="0" strike="noStrike" spc="-1" dirty="0" err="1">
                <a:latin typeface="Calibri"/>
                <a:ea typeface="Calibri"/>
              </a:rPr>
              <a:t>p</a:t>
            </a:r>
            <a:r>
              <a:rPr lang="ru-RU" b="0" strike="noStrike" spc="-26" dirty="0" err="1">
                <a:latin typeface="Calibri"/>
                <a:ea typeface="Calibri"/>
              </a:rPr>
              <a:t>h</a:t>
            </a:r>
            <a:r>
              <a:rPr lang="ru-RU" b="0" strike="noStrike" spc="-1" dirty="0">
                <a:latin typeface="Calibri"/>
                <a:ea typeface="Calibri"/>
              </a:rPr>
              <a:t>- </a:t>
            </a:r>
            <a:r>
              <a:rPr lang="ru-RU" b="0" strike="noStrike" spc="-1" dirty="0" err="1">
                <a:latin typeface="Calibri"/>
                <a:ea typeface="Calibri"/>
              </a:rPr>
              <a:t>st</a:t>
            </a:r>
            <a:r>
              <a:rPr lang="ru-RU" b="0" strike="noStrike" spc="12" dirty="0" err="1">
                <a:latin typeface="Calibri"/>
                <a:ea typeface="Calibri"/>
              </a:rPr>
              <a:t>r</a:t>
            </a:r>
            <a:r>
              <a:rPr lang="ru-RU" b="0" strike="noStrike" spc="-1" dirty="0" err="1">
                <a:latin typeface="Calibri"/>
                <a:ea typeface="Calibri"/>
              </a:rPr>
              <a:t>u</a:t>
            </a:r>
            <a:r>
              <a:rPr lang="ru-RU" b="0" strike="noStrike" spc="-12" dirty="0" err="1">
                <a:latin typeface="Calibri"/>
                <a:ea typeface="Calibri"/>
              </a:rPr>
              <a:t>c</a:t>
            </a:r>
            <a:r>
              <a:rPr lang="ru-RU" b="0" strike="noStrike" spc="-1" dirty="0" err="1">
                <a:latin typeface="Calibri"/>
                <a:ea typeface="Calibri"/>
              </a:rPr>
              <a:t>t</a:t>
            </a:r>
            <a:r>
              <a:rPr lang="ru-RU" b="0" strike="noStrike" spc="-26" dirty="0" err="1">
                <a:latin typeface="Calibri"/>
                <a:ea typeface="Calibri"/>
              </a:rPr>
              <a:t>u</a:t>
            </a:r>
            <a:r>
              <a:rPr lang="ru-RU" b="0" strike="noStrike" spc="12" dirty="0" err="1">
                <a:latin typeface="Calibri"/>
                <a:ea typeface="Calibri"/>
              </a:rPr>
              <a:t>r</a:t>
            </a:r>
            <a:r>
              <a:rPr lang="ru-RU" b="0" strike="noStrike" spc="-35" dirty="0" err="1">
                <a:latin typeface="Calibri"/>
                <a:ea typeface="Calibri"/>
              </a:rPr>
              <a:t>e</a:t>
            </a:r>
            <a:r>
              <a:rPr lang="ru-RU" b="0" strike="noStrike" spc="-1" dirty="0" err="1">
                <a:latin typeface="Calibri"/>
                <a:ea typeface="Calibri"/>
              </a:rPr>
              <a:t>d</a:t>
            </a:r>
            <a:r>
              <a:rPr lang="ru-RU" b="0" strike="noStrike" spc="18" dirty="0">
                <a:latin typeface="Calibri"/>
                <a:ea typeface="Calibri"/>
              </a:rPr>
              <a:t> </a:t>
            </a:r>
            <a:r>
              <a:rPr lang="ru-RU" b="0" strike="noStrike" spc="-1" dirty="0" err="1">
                <a:latin typeface="Calibri"/>
                <a:ea typeface="Calibri"/>
              </a:rPr>
              <a:t>st</a:t>
            </a:r>
            <a:r>
              <a:rPr lang="ru-RU" b="0" strike="noStrike" spc="9" dirty="0" err="1">
                <a:latin typeface="Calibri"/>
                <a:ea typeface="Calibri"/>
              </a:rPr>
              <a:t>a</a:t>
            </a:r>
            <a:r>
              <a:rPr lang="ru-RU" b="0" strike="noStrike" spc="-12" dirty="0" err="1">
                <a:latin typeface="Calibri"/>
                <a:ea typeface="Calibri"/>
              </a:rPr>
              <a:t>c</a:t>
            </a:r>
            <a:r>
              <a:rPr lang="ru-RU" b="0" strike="noStrike" spc="-26" dirty="0" err="1">
                <a:latin typeface="Calibri"/>
                <a:ea typeface="Calibri"/>
              </a:rPr>
              <a:t>k</a:t>
            </a:r>
            <a:r>
              <a:rPr lang="ru-RU" b="0" strike="noStrike" spc="-12" dirty="0">
                <a:latin typeface="Calibri"/>
                <a:ea typeface="Calibri"/>
              </a:rPr>
              <a:t>)</a:t>
            </a:r>
            <a:r>
              <a:rPr lang="ru-RU" b="0" strike="noStrike" spc="-1" dirty="0">
                <a:latin typeface="Calibri"/>
                <a:ea typeface="Calibri"/>
              </a:rPr>
              <a:t>,</a:t>
            </a:r>
            <a:r>
              <a:rPr lang="ru-RU" b="0" strike="noStrike" spc="24" dirty="0">
                <a:latin typeface="Calibri"/>
                <a:ea typeface="Calibri"/>
              </a:rPr>
              <a:t> </a:t>
            </a:r>
            <a:r>
              <a:rPr lang="ru-RU" b="0" strike="noStrike" spc="12" dirty="0">
                <a:latin typeface="Calibri"/>
                <a:ea typeface="Calibri"/>
              </a:rPr>
              <a:t>к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рый</a:t>
            </a:r>
            <a:r>
              <a:rPr lang="ru-RU" b="0" strike="noStrike" spc="24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з</a:t>
            </a:r>
            <a:r>
              <a:rPr lang="ru-RU" b="0" strike="noStrike" spc="29" dirty="0">
                <a:latin typeface="Calibri"/>
                <a:ea typeface="Calibri"/>
              </a:rPr>
              <a:t>в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л</a:t>
            </a:r>
            <a:r>
              <a:rPr lang="ru-RU" b="0" strike="noStrike" spc="12" dirty="0">
                <a:latin typeface="Calibri"/>
                <a:ea typeface="Calibri"/>
              </a:rPr>
              <a:t>я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т </a:t>
            </a:r>
            <a:r>
              <a:rPr lang="ru-RU" b="0" strike="noStrike" spc="4" dirty="0">
                <a:latin typeface="Calibri"/>
                <a:ea typeface="Calibri"/>
              </a:rPr>
              <a:t>э</a:t>
            </a:r>
            <a:r>
              <a:rPr lang="ru-RU" b="0" strike="noStrike" spc="-1" dirty="0">
                <a:latin typeface="Calibri"/>
                <a:ea typeface="Calibri"/>
              </a:rPr>
              <a:t>фф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4" dirty="0">
                <a:latin typeface="Calibri"/>
                <a:ea typeface="Calibri"/>
              </a:rPr>
              <a:t>ивн</a:t>
            </a:r>
            <a:r>
              <a:rPr lang="ru-RU" b="0" strike="noStrike" spc="-1" dirty="0">
                <a:latin typeface="Calibri"/>
                <a:ea typeface="Calibri"/>
              </a:rPr>
              <a:t>о</a:t>
            </a:r>
            <a:r>
              <a:rPr lang="ru-RU" b="0" strike="noStrike" spc="202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хр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4" dirty="0">
                <a:latin typeface="Calibri"/>
                <a:ea typeface="Calibri"/>
              </a:rPr>
              <a:t>ни</a:t>
            </a:r>
            <a:r>
              <a:rPr lang="ru-RU" b="0" strike="noStrike" spc="-1" dirty="0">
                <a:latin typeface="Calibri"/>
                <a:ea typeface="Calibri"/>
              </a:rPr>
              <a:t>ть</a:t>
            </a:r>
            <a:r>
              <a:rPr lang="ru-RU" b="0" strike="noStrike" spc="228" dirty="0">
                <a:latin typeface="Calibri"/>
                <a:ea typeface="Calibri"/>
              </a:rPr>
              <a:t> </a:t>
            </a:r>
            <a:r>
              <a:rPr lang="ru-RU" b="0" strike="noStrike" spc="-26" dirty="0">
                <a:latin typeface="Calibri"/>
                <a:ea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зл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  <a:ea typeface="Calibri"/>
              </a:rPr>
              <a:t>ч</a:t>
            </a:r>
            <a:r>
              <a:rPr lang="ru-RU" b="0" strike="noStrike" spc="-15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ые</a:t>
            </a:r>
            <a:r>
              <a:rPr lang="ru-RU" b="0" strike="noStrike" spc="194" dirty="0">
                <a:latin typeface="Calibri"/>
                <a:ea typeface="Calibri"/>
              </a:rPr>
              <a:t> </a:t>
            </a:r>
            <a:r>
              <a:rPr lang="ru-RU" b="0" strike="noStrike" spc="29" dirty="0">
                <a:latin typeface="Calibri"/>
                <a:ea typeface="Calibri"/>
              </a:rPr>
              <a:t>в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1" dirty="0">
                <a:latin typeface="Calibri"/>
                <a:ea typeface="Calibri"/>
              </a:rPr>
              <a:t>и 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з</a:t>
            </a:r>
            <a:r>
              <a:rPr lang="ru-RU" b="0" strike="noStrike" spc="-12" dirty="0">
                <a:latin typeface="Calibri"/>
                <a:ea typeface="Calibri"/>
              </a:rPr>
              <a:t>б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,</a:t>
            </a:r>
            <a:r>
              <a:rPr lang="ru-RU" b="0" strike="noStrike" spc="154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24" dirty="0">
                <a:latin typeface="Calibri"/>
                <a:ea typeface="Calibri"/>
              </a:rPr>
              <a:t>ы</a:t>
            </a:r>
            <a:r>
              <a:rPr lang="ru-RU" b="0" strike="noStrike" spc="-1" dirty="0">
                <a:latin typeface="Calibri"/>
                <a:ea typeface="Calibri"/>
              </a:rPr>
              <a:t>е</a:t>
            </a:r>
            <a:r>
              <a:rPr lang="ru-RU" b="0" strike="noStrike" spc="109" dirty="0">
                <a:latin typeface="Calibri"/>
                <a:ea typeface="Calibri"/>
              </a:rPr>
              <a:t> </a:t>
            </a:r>
            <a:r>
              <a:rPr lang="ru-RU" b="0" strike="noStrike" spc="29" dirty="0">
                <a:latin typeface="Calibri"/>
                <a:ea typeface="Calibri"/>
              </a:rPr>
              <a:t>п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18" dirty="0">
                <a:latin typeface="Calibri"/>
                <a:ea typeface="Calibri"/>
              </a:rPr>
              <a:t>м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ч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2" dirty="0">
                <a:latin typeface="Calibri"/>
                <a:ea typeface="Calibri"/>
              </a:rPr>
              <a:t>ю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  <a:ea typeface="Calibri"/>
              </a:rPr>
              <a:t>я</a:t>
            </a:r>
            <a:r>
              <a:rPr lang="ru-RU" b="0" strike="noStrike" spc="137" dirty="0">
                <a:latin typeface="Calibri"/>
                <a:ea typeface="Calibri"/>
              </a:rPr>
              <a:t> </a:t>
            </a:r>
            <a:r>
              <a:rPr lang="ru-RU" b="0" strike="noStrike" spc="29" dirty="0">
                <a:latin typeface="Calibri"/>
                <a:ea typeface="Calibri"/>
              </a:rPr>
              <a:t>н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4" dirty="0">
                <a:latin typeface="Calibri"/>
                <a:ea typeface="Calibri"/>
              </a:rPr>
              <a:t>ивн</a:t>
            </a:r>
            <a:r>
              <a:rPr lang="ru-RU" b="0" strike="noStrike" spc="-1" dirty="0">
                <a:latin typeface="Calibri"/>
                <a:ea typeface="Calibri"/>
              </a:rPr>
              <a:t>ы</a:t>
            </a:r>
            <a:r>
              <a:rPr lang="ru-RU" b="0" strike="noStrike" spc="-32" dirty="0">
                <a:latin typeface="Calibri"/>
                <a:ea typeface="Calibri"/>
              </a:rPr>
              <a:t>м</a:t>
            </a:r>
            <a:r>
              <a:rPr lang="ru-RU" b="0" strike="noStrike" spc="-1" dirty="0">
                <a:latin typeface="Calibri"/>
                <a:ea typeface="Calibri"/>
              </a:rPr>
              <a:t>и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1" dirty="0">
                <a:latin typeface="Calibri"/>
                <a:ea typeface="Calibri"/>
              </a:rPr>
              <a:t>о</a:t>
            </a:r>
            <a:r>
              <a:rPr lang="ru-RU" b="0" strike="noStrike" spc="49" dirty="0">
                <a:latin typeface="Calibri"/>
                <a:ea typeface="Calibri"/>
              </a:rPr>
              <a:t> </a:t>
            </a:r>
            <a:r>
              <a:rPr lang="ru-RU" b="0" strike="noStrike" spc="18" dirty="0">
                <a:latin typeface="Calibri"/>
                <a:ea typeface="Calibri"/>
              </a:rPr>
              <a:t>м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18" dirty="0">
                <a:latin typeface="Calibri"/>
                <a:ea typeface="Calibri"/>
              </a:rPr>
              <a:t>р</a:t>
            </a:r>
            <a:r>
              <a:rPr lang="ru-RU" b="0" strike="noStrike" spc="-1" dirty="0">
                <a:latin typeface="Calibri"/>
                <a:ea typeface="Calibri"/>
              </a:rPr>
              <a:t>е</a:t>
            </a:r>
            <a:r>
              <a:rPr lang="ru-RU" b="0" strike="noStrike" spc="38" dirty="0">
                <a:latin typeface="Calibri"/>
                <a:ea typeface="Calibri"/>
              </a:rPr>
              <a:t> </a:t>
            </a:r>
            <a:r>
              <a:rPr lang="ru-RU" b="0" strike="noStrike" spc="9" dirty="0">
                <a:latin typeface="Calibri"/>
                <a:ea typeface="Calibri"/>
              </a:rPr>
              <a:t>с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4" dirty="0">
                <a:latin typeface="Calibri"/>
                <a:ea typeface="Calibri"/>
              </a:rPr>
              <a:t>ви</a:t>
            </a:r>
            <a:r>
              <a:rPr lang="ru-RU" b="0" strike="noStrike" spc="-1" dirty="0">
                <a:latin typeface="Calibri"/>
                <a:ea typeface="Calibri"/>
              </a:rPr>
              <a:t>га</a:t>
            </a:r>
            <a:r>
              <a:rPr lang="ru-RU" b="0" strike="noStrike" spc="58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1" dirty="0">
                <a:latin typeface="Calibri"/>
                <a:ea typeface="Calibri"/>
              </a:rPr>
              <a:t>х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ых</a:t>
            </a:r>
            <a:r>
              <a:rPr lang="ru-RU" b="0" strike="noStrike" spc="72" dirty="0">
                <a:latin typeface="Calibri"/>
                <a:ea typeface="Calibri"/>
              </a:rPr>
              <a:t> </a:t>
            </a:r>
            <a:r>
              <a:rPr lang="ru-RU" b="0" strike="noStrike" spc="-1" dirty="0" err="1">
                <a:latin typeface="Calibri"/>
                <a:ea typeface="Calibri"/>
              </a:rPr>
              <a:t>т</a:t>
            </a:r>
            <a:r>
              <a:rPr lang="ru-RU" b="0" strike="noStrike" spc="-26" dirty="0" err="1">
                <a:latin typeface="Calibri"/>
                <a:ea typeface="Calibri"/>
              </a:rPr>
              <a:t>о</a:t>
            </a:r>
            <a:r>
              <a:rPr lang="ru-RU" b="0" strike="noStrike" spc="12" dirty="0" err="1">
                <a:latin typeface="Calibri"/>
                <a:ea typeface="Calibri"/>
              </a:rPr>
              <a:t>к</a:t>
            </a:r>
            <a:r>
              <a:rPr lang="ru-RU" b="0" strike="noStrike" spc="-35" dirty="0" err="1">
                <a:latin typeface="Calibri"/>
                <a:ea typeface="Calibri"/>
              </a:rPr>
              <a:t>е</a:t>
            </a:r>
            <a:r>
              <a:rPr lang="ru-RU" b="0" strike="noStrike" spc="29" dirty="0" err="1">
                <a:latin typeface="Calibri"/>
                <a:ea typeface="Calibri"/>
              </a:rPr>
              <a:t>н</a:t>
            </a:r>
            <a:r>
              <a:rPr lang="ru-RU" b="0" strike="noStrike" spc="-26" dirty="0" err="1">
                <a:latin typeface="Calibri"/>
                <a:ea typeface="Calibri"/>
              </a:rPr>
              <a:t>о</a:t>
            </a:r>
            <a:r>
              <a:rPr lang="ru-RU" b="0" strike="noStrike" spc="-1" dirty="0" err="1">
                <a:latin typeface="Calibri"/>
                <a:ea typeface="Calibri"/>
              </a:rPr>
              <a:t>в</a:t>
            </a:r>
            <a:r>
              <a:rPr lang="ru-RU" b="0" strike="noStrike" spc="77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  <a:ea typeface="Calibri"/>
              </a:rPr>
              <a:t>ли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  <a:ea typeface="Calibri"/>
              </a:rPr>
              <a:t>м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л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в.</a:t>
            </a:r>
            <a:r>
              <a:rPr lang="ru-RU" b="0" strike="noStrike" spc="43" dirty="0">
                <a:latin typeface="Calibri"/>
                <a:ea typeface="Calibri"/>
              </a:rPr>
              <a:t> </a:t>
            </a:r>
            <a:r>
              <a:rPr lang="ru-RU" b="0" strike="noStrike" spc="-21" dirty="0">
                <a:latin typeface="Calibri"/>
                <a:ea typeface="Calibri"/>
              </a:rPr>
              <a:t>В</a:t>
            </a:r>
            <a:r>
              <a:rPr lang="ru-RU" b="0" strike="noStrike" spc="9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  <a:ea typeface="Calibri"/>
              </a:rPr>
              <a:t>е</a:t>
            </a:r>
            <a:r>
              <a:rPr lang="ru-RU" b="0" strike="noStrike" spc="24" dirty="0">
                <a:latin typeface="Calibri"/>
                <a:ea typeface="Calibri"/>
              </a:rPr>
              <a:t> </a:t>
            </a:r>
            <a:r>
              <a:rPr lang="ru-RU" b="0" strike="noStrike" spc="32" dirty="0">
                <a:latin typeface="Calibri"/>
                <a:ea typeface="Calibri"/>
              </a:rPr>
              <a:t>н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2" dirty="0">
                <a:latin typeface="Calibri"/>
                <a:ea typeface="Calibri"/>
              </a:rPr>
              <a:t>к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4" dirty="0">
                <a:latin typeface="Calibri"/>
                <a:ea typeface="Calibri"/>
              </a:rPr>
              <a:t>ивн</a:t>
            </a:r>
            <a:r>
              <a:rPr lang="ru-RU" b="0" strike="noStrike" spc="-1" dirty="0">
                <a:latin typeface="Calibri"/>
                <a:ea typeface="Calibri"/>
              </a:rPr>
              <a:t>ые 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1" dirty="0">
                <a:latin typeface="Calibri"/>
                <a:ea typeface="Calibri"/>
              </a:rPr>
              <a:t>и</a:t>
            </a:r>
            <a:r>
              <a:rPr lang="ru-RU" b="0" strike="noStrike" spc="233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лж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ы</a:t>
            </a:r>
            <a:r>
              <a:rPr lang="ru-RU" b="0" strike="noStrike" spc="228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б</a:t>
            </a:r>
            <a:r>
              <a:rPr lang="ru-RU" b="0" strike="noStrike" spc="-1" dirty="0">
                <a:latin typeface="Calibri"/>
                <a:ea typeface="Calibri"/>
              </a:rPr>
              <a:t>ыть</a:t>
            </a:r>
            <a:r>
              <a:rPr lang="ru-RU" b="0" strike="noStrike" spc="222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9" dirty="0">
                <a:latin typeface="Calibri"/>
                <a:ea typeface="Calibri"/>
              </a:rPr>
              <a:t>с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1" dirty="0">
                <a:latin typeface="Calibri"/>
                <a:ea typeface="Calibri"/>
              </a:rPr>
              <a:t>л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1" dirty="0">
                <a:latin typeface="Calibri"/>
                <a:ea typeface="Calibri"/>
              </a:rPr>
              <a:t>ы</a:t>
            </a:r>
            <a:r>
              <a:rPr lang="ru-RU" b="0" strike="noStrike" spc="228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в</a:t>
            </a:r>
            <a:r>
              <a:rPr lang="ru-RU" b="0" strike="noStrike" spc="233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л</a:t>
            </a:r>
            <a:r>
              <a:rPr lang="ru-RU" b="0" strike="noStrike" spc="-26" dirty="0">
                <a:latin typeface="Calibri"/>
                <a:ea typeface="Calibri"/>
              </a:rPr>
              <a:t>у</a:t>
            </a:r>
            <a:r>
              <a:rPr lang="ru-RU" b="0" strike="noStrike" spc="-1" dirty="0">
                <a:latin typeface="Calibri"/>
                <a:ea typeface="Calibri"/>
              </a:rPr>
              <a:t>ч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е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24" dirty="0">
                <a:latin typeface="Calibri"/>
                <a:ea typeface="Calibri"/>
              </a:rPr>
              <a:t>г</a:t>
            </a:r>
            <a:r>
              <a:rPr lang="ru-RU" b="0" strike="noStrike" spc="-1" dirty="0">
                <a:latin typeface="Calibri"/>
                <a:ea typeface="Calibri"/>
              </a:rPr>
              <a:t>о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1" dirty="0">
                <a:latin typeface="Calibri"/>
                <a:ea typeface="Calibri"/>
              </a:rPr>
              <a:t>о</a:t>
            </a:r>
            <a:r>
              <a:rPr lang="ru-RU" b="0" strike="noStrike" spc="9" dirty="0">
                <a:latin typeface="Calibri"/>
                <a:ea typeface="Calibri"/>
              </a:rPr>
              <a:t>с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9" dirty="0">
                <a:latin typeface="Calibri"/>
                <a:ea typeface="Calibri"/>
              </a:rPr>
              <a:t>щ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4" dirty="0">
                <a:latin typeface="Calibri"/>
                <a:ea typeface="Calibri"/>
              </a:rPr>
              <a:t>ни</a:t>
            </a:r>
            <a:r>
              <a:rPr lang="ru-RU" b="0" strike="noStrike" spc="-1" dirty="0">
                <a:latin typeface="Calibri"/>
                <a:ea typeface="Calibri"/>
              </a:rPr>
              <a:t>я</a:t>
            </a:r>
            <a:r>
              <a:rPr lang="ru-RU" b="0" strike="noStrike" spc="148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24" dirty="0">
                <a:latin typeface="Calibri"/>
                <a:ea typeface="Calibri"/>
              </a:rPr>
              <a:t>г</a:t>
            </a:r>
            <a:r>
              <a:rPr lang="ru-RU" b="0" strike="noStrike" spc="-1" dirty="0">
                <a:latin typeface="Calibri"/>
                <a:ea typeface="Calibri"/>
              </a:rPr>
              <a:t>о</a:t>
            </a:r>
            <a:r>
              <a:rPr lang="ru-RU" b="0" strike="noStrike" spc="128" dirty="0">
                <a:latin typeface="Calibri"/>
                <a:ea typeface="Calibri"/>
              </a:rPr>
              <a:t> </a:t>
            </a:r>
            <a:r>
              <a:rPr lang="ru-RU" b="0" strike="noStrike" spc="12" dirty="0">
                <a:latin typeface="Calibri"/>
                <a:ea typeface="Calibri"/>
              </a:rPr>
              <a:t>с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я</a:t>
            </a:r>
            <a:r>
              <a:rPr lang="ru-RU" b="0" strike="noStrike" spc="4" dirty="0">
                <a:latin typeface="Calibri"/>
                <a:ea typeface="Calibri"/>
              </a:rPr>
              <a:t>ни</a:t>
            </a:r>
            <a:r>
              <a:rPr lang="ru-RU" b="0" strike="noStrike" spc="-1" dirty="0">
                <a:latin typeface="Calibri"/>
                <a:ea typeface="Calibri"/>
              </a:rPr>
              <a:t>я,</a:t>
            </a:r>
            <a:r>
              <a:rPr lang="ru-RU" b="0" strike="noStrike" spc="162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  <a:ea typeface="Calibri"/>
              </a:rPr>
              <a:t>з ч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24" dirty="0">
                <a:latin typeface="Calibri"/>
                <a:ea typeface="Calibri"/>
              </a:rPr>
              <a:t>г</a:t>
            </a:r>
            <a:r>
              <a:rPr lang="ru-RU" b="0" strike="noStrike" spc="-1" dirty="0">
                <a:latin typeface="Calibri"/>
                <a:ea typeface="Calibri"/>
              </a:rPr>
              <a:t>о</a:t>
            </a:r>
            <a:r>
              <a:rPr lang="ru-RU" b="0" strike="noStrike" spc="188" dirty="0">
                <a:latin typeface="Calibri"/>
                <a:ea typeface="Calibri"/>
              </a:rPr>
              <a:t> </a:t>
            </a:r>
            <a:r>
              <a:rPr lang="ru-RU" b="0" strike="noStrike" spc="-12" dirty="0">
                <a:latin typeface="Calibri"/>
                <a:ea typeface="Calibri"/>
              </a:rPr>
              <a:t>с</a:t>
            </a:r>
            <a:r>
              <a:rPr lang="ru-RU" b="0" strike="noStrike" spc="18" dirty="0">
                <a:latin typeface="Calibri"/>
                <a:ea typeface="Calibri"/>
              </a:rPr>
              <a:t>л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9" dirty="0">
                <a:latin typeface="Calibri"/>
                <a:ea typeface="Calibri"/>
              </a:rPr>
              <a:t>д</a:t>
            </a:r>
            <a:r>
              <a:rPr lang="ru-RU" b="0" strike="noStrike" spc="-1" dirty="0">
                <a:latin typeface="Calibri"/>
                <a:ea typeface="Calibri"/>
              </a:rPr>
              <a:t>у</a:t>
            </a:r>
            <a:r>
              <a:rPr lang="ru-RU" b="0" strike="noStrike" spc="-12" dirty="0">
                <a:latin typeface="Calibri"/>
                <a:ea typeface="Calibri"/>
              </a:rPr>
              <a:t>е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188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з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2" dirty="0">
                <a:latin typeface="Calibri"/>
                <a:ea typeface="Calibri"/>
              </a:rPr>
              <a:t>д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ча</a:t>
            </a:r>
            <a:r>
              <a:rPr lang="ru-RU" b="0" strike="noStrike" spc="202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" dirty="0">
                <a:latin typeface="Calibri"/>
                <a:ea typeface="Calibri"/>
              </a:rPr>
              <a:t>м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4" dirty="0">
                <a:latin typeface="Calibri"/>
                <a:ea typeface="Calibri"/>
              </a:rPr>
              <a:t>н</a:t>
            </a:r>
            <a:r>
              <a:rPr lang="ru-RU" b="0" strike="noStrike" spc="-35" dirty="0">
                <a:latin typeface="Calibri"/>
                <a:ea typeface="Calibri"/>
              </a:rPr>
              <a:t>е</a:t>
            </a:r>
            <a:r>
              <a:rPr lang="ru-RU" b="0" strike="noStrike" spc="4" dirty="0">
                <a:latin typeface="Calibri"/>
                <a:ea typeface="Calibri"/>
              </a:rPr>
              <a:t>ни</a:t>
            </a:r>
            <a:r>
              <a:rPr lang="ru-RU" b="0" strike="noStrike" spc="-1" dirty="0">
                <a:latin typeface="Calibri"/>
                <a:ea typeface="Calibri"/>
              </a:rPr>
              <a:t>я</a:t>
            </a:r>
            <a:r>
              <a:rPr lang="ru-RU" b="0" strike="noStrike" spc="188" dirty="0">
                <a:latin typeface="Calibri"/>
                <a:ea typeface="Calibri"/>
              </a:rPr>
              <a:t> </a:t>
            </a:r>
            <a:r>
              <a:rPr lang="ru-RU" b="0" strike="noStrike" spc="4" dirty="0">
                <a:latin typeface="Calibri"/>
                <a:ea typeface="Calibri"/>
              </a:rPr>
              <a:t>п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4" dirty="0">
                <a:latin typeface="Calibri"/>
                <a:ea typeface="Calibri"/>
              </a:rPr>
              <a:t>и</a:t>
            </a:r>
            <a:r>
              <a:rPr lang="ru-RU" b="0" strike="noStrike" spc="-12" dirty="0">
                <a:latin typeface="Calibri"/>
                <a:ea typeface="Calibri"/>
              </a:rPr>
              <a:t>ск</a:t>
            </a:r>
            <a:r>
              <a:rPr lang="ru-RU" b="0" strike="noStrike" spc="-1" dirty="0">
                <a:latin typeface="Calibri"/>
                <a:ea typeface="Calibri"/>
              </a:rPr>
              <a:t>а</a:t>
            </a:r>
            <a:r>
              <a:rPr lang="ru-RU" b="0" strike="noStrike" spc="202" dirty="0">
                <a:latin typeface="Calibri"/>
                <a:ea typeface="Calibri"/>
              </a:rPr>
              <a:t> </a:t>
            </a:r>
            <a:r>
              <a:rPr lang="ru-RU" b="0" strike="noStrike" spc="-1" dirty="0">
                <a:latin typeface="Calibri"/>
                <a:ea typeface="Calibri"/>
              </a:rPr>
              <a:t>с 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з</a:t>
            </a:r>
            <a:r>
              <a:rPr lang="ru-RU" b="0" strike="noStrike" spc="4" dirty="0">
                <a:latin typeface="Calibri"/>
                <a:ea typeface="Calibri"/>
              </a:rPr>
              <a:t>в</a:t>
            </a:r>
            <a:r>
              <a:rPr lang="ru-RU" b="0" strike="noStrike" spc="-1" dirty="0">
                <a:latin typeface="Calibri"/>
                <a:ea typeface="Calibri"/>
              </a:rPr>
              <a:t>р</a:t>
            </a:r>
            <a:r>
              <a:rPr lang="ru-RU" b="0" strike="noStrike" spc="9" dirty="0">
                <a:latin typeface="Calibri"/>
                <a:ea typeface="Calibri"/>
              </a:rPr>
              <a:t>а</a:t>
            </a:r>
            <a:r>
              <a:rPr lang="ru-RU" b="0" strike="noStrike" spc="-1" dirty="0">
                <a:latin typeface="Calibri"/>
                <a:ea typeface="Calibri"/>
              </a:rPr>
              <a:t>т</a:t>
            </a:r>
            <a:r>
              <a:rPr lang="ru-RU" b="0" strike="noStrike" spc="-26" dirty="0">
                <a:latin typeface="Calibri"/>
                <a:ea typeface="Calibri"/>
              </a:rPr>
              <a:t>о</a:t>
            </a:r>
            <a:r>
              <a:rPr lang="ru-RU" b="0" strike="noStrike" spc="-1" dirty="0">
                <a:latin typeface="Calibri"/>
                <a:ea typeface="Calibri"/>
              </a:rPr>
              <a:t>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04000" y="98971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 dirty="0" err="1">
                <a:latin typeface="Arial"/>
              </a:rPr>
              <a:t>Инструмент</a:t>
            </a:r>
            <a:r>
              <a:rPr lang="en-US" sz="4400" b="0" strike="noStrike" spc="-1" dirty="0">
                <a:latin typeface="Arial"/>
              </a:rPr>
              <a:t> </a:t>
            </a:r>
            <a:r>
              <a:rPr lang="en-US" sz="4400" b="0" strike="noStrike" spc="-1" dirty="0" err="1">
                <a:latin typeface="Arial"/>
              </a:rPr>
              <a:t>Yacc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58" name="TextShape 2"/>
          <p:cNvSpPr txBox="1"/>
          <p:nvPr/>
        </p:nvSpPr>
        <p:spPr>
          <a:xfrm>
            <a:off x="431800" y="819051"/>
            <a:ext cx="9143840" cy="475878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sz="14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Yacc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 предоставляет универсальные средства для структуризации исходных данных программ. Пользователь 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</a:rPr>
              <a:t>yacc'а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готовит спецификацию, которая включает: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32000" indent="-324000" algn="just">
              <a:lnSpc>
                <a:spcPct val="150000"/>
              </a:lnSpc>
              <a:buClr>
                <a:srgbClr val="000000"/>
              </a:buClr>
              <a:buSzPct val="45000"/>
              <a:buFont typeface="Symbol" charset="2"/>
              <a:buChar char=""/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Множество правил, описывающих составные части исходных данных.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32000" indent="-324000" algn="just">
              <a:lnSpc>
                <a:spcPct val="150000"/>
              </a:lnSpc>
              <a:buClr>
                <a:srgbClr val="000000"/>
              </a:buClr>
              <a:buSzPct val="45000"/>
              <a:buFont typeface="Symbol" charset="2"/>
              <a:buChar char=""/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Действия, выполняемые при применении правила.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32000" indent="-324000" algn="just">
              <a:lnSpc>
                <a:spcPct val="150000"/>
              </a:lnSpc>
              <a:buClr>
                <a:srgbClr val="000000"/>
              </a:buClr>
              <a:buSzPct val="45000"/>
              <a:buFont typeface="Symbol" charset="2"/>
              <a:buChar char=""/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Определение или описание процедуры нижнего уровня, анализирующей исходные данные.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Затем 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</a:rPr>
              <a:t>yacc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 отображает спецификацию в функцию на языке C, обрабатывающую входной поток данных. Эта функция, которая называется процедурой разбора, выполняется, обращаясь к низкоуровневому сканеру исходных данных. Низкоуровневый сканер, называемый лексическим анализатором, извлекает из входного потока элементы - лексемы. Лексемы сопоставляются с правилами, описывающими структуру входного текста, то есть с грамматическими правилами. Если правило оказывается подходящим, то выполняется ассоциированное с ним действие. Действие - это фрагмент программы на языке C. Действия могут возвращать значения, а также использовать значения, возвращаемые другими действиями.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Ядром 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</a:rPr>
              <a:t>yacc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-спецификации является набор грамматических правил. Каждое правило описывает синтаксическую конструкцию и дает ей имя. Грамматическое правило может быть, например, таким: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      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date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: 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month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_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name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day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',' 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yea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   ;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где 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Courier New"/>
                <a:ea typeface="Courier New"/>
              </a:rPr>
              <a:t>date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Courier New"/>
                <a:ea typeface="Courier New"/>
              </a:rPr>
              <a:t>month_name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 и 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Courier New"/>
                <a:ea typeface="Courier New"/>
              </a:rPr>
              <a:t>day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 представляют собой рассматриваемые конструкции; предполагается, что они детализируются в другом месте. В примере запятая заключена в одинарные кавычки. Это означает, что запятая должна встретиться во входном тексте. Двоеточие и точка с запятой служат в правиле всего лишь знаками препинания и при анализе текста не учитываются. При подходящих дополнительных определениях цепочка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      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</a:rPr>
              <a:t>July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</a:rPr>
              <a:t>  4, 1776  может сопоставиться с данным правилом.</a:t>
            </a:r>
            <a:endParaRPr lang="ru-RU" sz="1400" b="0" strike="noStrike" spc="-1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</a:pPr>
            <a:r>
              <a:rPr lang="en-US" sz="3200" b="0" strike="noStrike" spc="-1">
                <a:latin typeface="Calibri"/>
                <a:ea typeface="Calibri"/>
              </a:rPr>
              <a:t>Инструмент Bison.</a:t>
            </a:r>
          </a:p>
        </p:txBody>
      </p:sp>
      <p:sp>
        <p:nvSpPr>
          <p:cNvPr id="60" name="TextShape 2"/>
          <p:cNvSpPr txBox="1"/>
          <p:nvPr/>
        </p:nvSpPr>
        <p:spPr>
          <a:xfrm>
            <a:off x="489240" y="998279"/>
            <a:ext cx="5055128" cy="219703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9000"/>
          </a:bodyPr>
          <a:lstStyle/>
          <a:p>
            <a:pPr algn="just">
              <a:lnSpc>
                <a:spcPct val="150000"/>
              </a:lnSpc>
            </a:pPr>
            <a:r>
              <a:rPr lang="ru-RU" sz="1400" b="0" strike="noStrike" spc="-1" dirty="0" err="1">
                <a:latin typeface="Times New Roman"/>
              </a:rPr>
              <a:t>Bison</a:t>
            </a:r>
            <a:r>
              <a:rPr lang="ru-RU" sz="1400" b="0" strike="noStrike" spc="18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–</a:t>
            </a:r>
            <a:r>
              <a:rPr lang="ru-RU" sz="1400" b="0" strike="noStrike" spc="1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про</a:t>
            </a:r>
            <a:r>
              <a:rPr lang="ru-RU" sz="1400" b="0" strike="noStrike" spc="-12" dirty="0">
                <a:latin typeface="Times New Roman"/>
              </a:rPr>
              <a:t>г</a:t>
            </a:r>
            <a:r>
              <a:rPr lang="ru-RU" sz="1400" b="0" strike="noStrike" spc="-1" dirty="0">
                <a:latin typeface="Times New Roman"/>
              </a:rPr>
              <a:t>раммный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инструментарий,</a:t>
            </a:r>
            <a:r>
              <a:rPr lang="ru-RU" sz="1400" b="0" strike="noStrike" spc="18" dirty="0">
                <a:latin typeface="Times New Roman"/>
              </a:rPr>
              <a:t> </a:t>
            </a:r>
            <a:r>
              <a:rPr lang="ru-RU" sz="1400" b="0" strike="noStrike" spc="-12" dirty="0">
                <a:latin typeface="Times New Roman"/>
              </a:rPr>
              <a:t>п</a:t>
            </a:r>
            <a:r>
              <a:rPr lang="ru-RU" sz="1400" b="0" strike="noStrike" spc="-1" dirty="0">
                <a:latin typeface="Times New Roman"/>
              </a:rPr>
              <a:t>р</a:t>
            </a:r>
            <a:r>
              <a:rPr lang="ru-RU" sz="1400" b="0" strike="noStrike" spc="-12" dirty="0">
                <a:latin typeface="Times New Roman"/>
              </a:rPr>
              <a:t>е</a:t>
            </a:r>
            <a:r>
              <a:rPr lang="ru-RU" sz="1400" b="0" strike="noStrike" spc="-1" dirty="0">
                <a:latin typeface="Times New Roman"/>
              </a:rPr>
              <a:t>дназначенный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для</a:t>
            </a:r>
            <a:r>
              <a:rPr lang="ru-RU" sz="1400" b="0" strike="noStrike" spc="18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г</a:t>
            </a:r>
            <a:r>
              <a:rPr lang="ru-RU" sz="1400" b="0" strike="noStrike" spc="-12" dirty="0">
                <a:latin typeface="Times New Roman"/>
              </a:rPr>
              <a:t>е</a:t>
            </a:r>
            <a:r>
              <a:rPr lang="ru-RU" sz="1400" b="0" strike="noStrike" spc="-1" dirty="0">
                <a:latin typeface="Times New Roman"/>
              </a:rPr>
              <a:t>нерации</a:t>
            </a:r>
            <a:r>
              <a:rPr lang="ru-RU" sz="1400" b="0" strike="noStrike" spc="18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синтакс</a:t>
            </a:r>
            <a:r>
              <a:rPr lang="ru-RU" sz="1400" b="0" strike="noStrike" spc="29" dirty="0">
                <a:latin typeface="Times New Roman"/>
              </a:rPr>
              <a:t>и</a:t>
            </a:r>
            <a:r>
              <a:rPr lang="ru-RU" sz="1400" b="0" strike="noStrike" spc="-1" dirty="0">
                <a:latin typeface="Times New Roman"/>
              </a:rPr>
              <a:t>че</a:t>
            </a:r>
            <a:r>
              <a:rPr lang="ru-RU" sz="1400" b="0" strike="noStrike" spc="-15" dirty="0">
                <a:latin typeface="Times New Roman"/>
              </a:rPr>
              <a:t>с</a:t>
            </a:r>
            <a:r>
              <a:rPr lang="ru-RU" sz="1400" b="0" strike="noStrike" spc="-1" dirty="0">
                <a:latin typeface="Times New Roman"/>
              </a:rPr>
              <a:t>ких анализаторов</a:t>
            </a:r>
            <a:r>
              <a:rPr lang="ru-RU" sz="1400" b="0" strike="noStrike" spc="-15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на</a:t>
            </a:r>
            <a:r>
              <a:rPr lang="ru-RU" sz="1400" b="0" strike="noStrike" spc="-1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осн</a:t>
            </a:r>
            <a:r>
              <a:rPr lang="ru-RU" sz="1400" b="0" strike="noStrike" spc="-15" dirty="0">
                <a:latin typeface="Times New Roman"/>
              </a:rPr>
              <a:t>о</a:t>
            </a:r>
            <a:r>
              <a:rPr lang="ru-RU" sz="1400" b="0" strike="noStrike" spc="-1" dirty="0">
                <a:latin typeface="Times New Roman"/>
              </a:rPr>
              <a:t>ве LALR(</a:t>
            </a:r>
            <a:r>
              <a:rPr lang="ru-RU" sz="1400" b="0" strike="noStrike" spc="-12" dirty="0">
                <a:latin typeface="Times New Roman"/>
              </a:rPr>
              <a:t>1</a:t>
            </a:r>
            <a:r>
              <a:rPr lang="ru-RU" sz="1400" b="0" strike="noStrike" spc="-1" dirty="0">
                <a:latin typeface="Times New Roman"/>
              </a:rPr>
              <a:t>)-грамматик.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</a:rPr>
              <a:t>LALR(</a:t>
            </a:r>
            <a:r>
              <a:rPr lang="ru-RU" sz="1400" b="0" strike="noStrike" spc="-12" dirty="0">
                <a:latin typeface="Times New Roman"/>
              </a:rPr>
              <a:t>1</a:t>
            </a:r>
            <a:r>
              <a:rPr lang="ru-RU" sz="1400" b="0" strike="noStrike" spc="-1" dirty="0">
                <a:latin typeface="Times New Roman"/>
              </a:rPr>
              <a:t>)-граммати</a:t>
            </a:r>
            <a:r>
              <a:rPr lang="ru-RU" sz="1400" b="0" strike="noStrike" spc="4" dirty="0">
                <a:latin typeface="Times New Roman"/>
              </a:rPr>
              <a:t>к</a:t>
            </a:r>
            <a:r>
              <a:rPr lang="ru-RU" sz="1400" b="0" strike="noStrike" spc="-1" dirty="0">
                <a:latin typeface="Times New Roman"/>
              </a:rPr>
              <a:t>и </a:t>
            </a:r>
            <a:r>
              <a:rPr lang="ru-RU" sz="1400" b="0" strike="noStrike" spc="4" dirty="0">
                <a:latin typeface="Times New Roman"/>
              </a:rPr>
              <a:t>(</a:t>
            </a:r>
            <a:r>
              <a:rPr lang="ru-RU" sz="1400" b="0" strike="noStrike" spc="-1" dirty="0">
                <a:latin typeface="Times New Roman"/>
              </a:rPr>
              <a:t>LA (англ.</a:t>
            </a:r>
            <a:r>
              <a:rPr lang="ru-RU" sz="1400" b="0" strike="noStrike" spc="12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loo</a:t>
            </a:r>
            <a:r>
              <a:rPr lang="ru-RU" sz="1400" b="0" strike="noStrike" spc="-12" dirty="0" err="1">
                <a:latin typeface="Times New Roman"/>
              </a:rPr>
              <a:t>k</a:t>
            </a:r>
            <a:r>
              <a:rPr lang="ru-RU" sz="1400" b="0" strike="noStrike" spc="-1" dirty="0" err="1">
                <a:latin typeface="Times New Roman"/>
              </a:rPr>
              <a:t>ahead</a:t>
            </a:r>
            <a:r>
              <a:rPr lang="ru-RU" sz="1400" b="0" strike="noStrike" spc="-1" dirty="0">
                <a:latin typeface="Times New Roman"/>
              </a:rPr>
              <a:t>)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–</a:t>
            </a:r>
            <a:r>
              <a:rPr lang="ru-RU" sz="1400" b="0" strike="noStrike" spc="18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пред</a:t>
            </a:r>
            <a:r>
              <a:rPr lang="ru-RU" sz="1400" b="0" strike="noStrike" spc="-12" dirty="0" err="1">
                <a:latin typeface="Times New Roman"/>
              </a:rPr>
              <a:t>п</a:t>
            </a:r>
            <a:r>
              <a:rPr lang="ru-RU" sz="1400" b="0" strike="noStrike" spc="-1" dirty="0" err="1">
                <a:latin typeface="Times New Roman"/>
              </a:rPr>
              <a:t>рос</a:t>
            </a:r>
            <a:r>
              <a:rPr lang="ru-RU" sz="1400" b="0" strike="noStrike" spc="-12" dirty="0" err="1">
                <a:latin typeface="Times New Roman"/>
              </a:rPr>
              <a:t>м</a:t>
            </a:r>
            <a:r>
              <a:rPr lang="ru-RU" sz="1400" b="0" strike="noStrike" spc="-1" dirty="0" err="1">
                <a:latin typeface="Times New Roman"/>
              </a:rPr>
              <a:t>от</a:t>
            </a:r>
            <a:r>
              <a:rPr lang="ru-RU" sz="1400" b="0" strike="noStrike" spc="4" dirty="0" err="1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,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L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(анг</a:t>
            </a:r>
            <a:r>
              <a:rPr lang="ru-RU" sz="1400" b="0" strike="noStrike" spc="-15" dirty="0">
                <a:latin typeface="Times New Roman"/>
              </a:rPr>
              <a:t>л</a:t>
            </a:r>
            <a:r>
              <a:rPr lang="ru-RU" sz="1400" b="0" strike="noStrike" spc="-1" dirty="0">
                <a:latin typeface="Times New Roman"/>
              </a:rPr>
              <a:t>.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left</a:t>
            </a:r>
            <a:r>
              <a:rPr lang="ru-RU" sz="1400" b="0" strike="noStrike" spc="-1" dirty="0">
                <a:latin typeface="Times New Roman"/>
              </a:rPr>
              <a:t>) –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порядок чтен</a:t>
            </a:r>
            <a:r>
              <a:rPr lang="ru-RU" sz="1400" b="0" strike="noStrike" spc="9" dirty="0">
                <a:latin typeface="Times New Roman"/>
              </a:rPr>
              <a:t>и</a:t>
            </a:r>
            <a:r>
              <a:rPr lang="ru-RU" sz="1400" b="0" strike="noStrike" spc="-1" dirty="0">
                <a:latin typeface="Times New Roman"/>
              </a:rPr>
              <a:t>я входной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цепочки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си</a:t>
            </a:r>
            <a:r>
              <a:rPr lang="ru-RU" sz="1400" b="0" strike="noStrike" spc="4" dirty="0">
                <a:latin typeface="Times New Roman"/>
              </a:rPr>
              <a:t>м</a:t>
            </a:r>
            <a:r>
              <a:rPr lang="ru-RU" sz="1400" b="0" strike="noStrike" spc="-1" dirty="0">
                <a:latin typeface="Times New Roman"/>
              </a:rPr>
              <a:t>волов слева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направо,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R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(англ.</a:t>
            </a:r>
            <a:r>
              <a:rPr lang="ru-RU" sz="1400" b="0" strike="noStrike" spc="12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right</a:t>
            </a:r>
            <a:r>
              <a:rPr lang="ru-RU" sz="1400" b="0" strike="noStrike" spc="-1" dirty="0">
                <a:latin typeface="Times New Roman"/>
              </a:rPr>
              <a:t>)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–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результате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работы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ал</a:t>
            </a:r>
            <a:r>
              <a:rPr lang="ru-RU" sz="1400" b="0" strike="noStrike" spc="4" dirty="0">
                <a:latin typeface="Times New Roman"/>
              </a:rPr>
              <a:t>г</a:t>
            </a:r>
            <a:r>
              <a:rPr lang="ru-RU" sz="1400" b="0" strike="noStrike" spc="-1" dirty="0">
                <a:latin typeface="Times New Roman"/>
              </a:rPr>
              <a:t>оритма получается</a:t>
            </a:r>
            <a:r>
              <a:rPr lang="ru-RU" sz="1400" b="0" strike="noStrike" spc="-4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правосто</a:t>
            </a:r>
            <a:r>
              <a:rPr lang="ru-RU" sz="1400" b="0" strike="noStrike" spc="-12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онний</a:t>
            </a:r>
            <a:r>
              <a:rPr lang="ru-RU" sz="1400" b="0" strike="noStrike" spc="-35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вы</a:t>
            </a:r>
            <a:r>
              <a:rPr lang="ru-RU" sz="1400" b="0" strike="noStrike" spc="4" dirty="0">
                <a:latin typeface="Times New Roman"/>
              </a:rPr>
              <a:t>в</a:t>
            </a:r>
            <a:r>
              <a:rPr lang="ru-RU" sz="1400" b="0" strike="noStrike" spc="-1" dirty="0">
                <a:latin typeface="Times New Roman"/>
              </a:rPr>
              <a:t>од,</a:t>
            </a:r>
            <a:r>
              <a:rPr lang="ru-RU" sz="1400" b="0" strike="noStrike" spc="-3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1</a:t>
            </a:r>
            <a:r>
              <a:rPr lang="ru-RU" sz="1400" b="0" strike="noStrike" spc="-4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–</a:t>
            </a:r>
            <a:r>
              <a:rPr lang="ru-RU" sz="1400" b="0" strike="noStrike" spc="-4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кол</a:t>
            </a:r>
            <a:r>
              <a:rPr lang="ru-RU" sz="1400" b="0" strike="noStrike" spc="-15" dirty="0">
                <a:latin typeface="Times New Roman"/>
              </a:rPr>
              <a:t>и</a:t>
            </a:r>
            <a:r>
              <a:rPr lang="ru-RU" sz="1400" b="0" strike="noStrike" spc="-1" dirty="0">
                <a:latin typeface="Times New Roman"/>
              </a:rPr>
              <a:t>чество</a:t>
            </a:r>
            <a:r>
              <a:rPr lang="ru-RU" sz="1400" b="0" strike="noStrike" spc="-4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символов</a:t>
            </a:r>
            <a:r>
              <a:rPr lang="ru-RU" sz="1400" b="0" strike="noStrike" spc="-46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предпрос</a:t>
            </a:r>
            <a:r>
              <a:rPr lang="ru-RU" sz="1400" b="0" strike="noStrike" spc="-12" dirty="0" err="1">
                <a:latin typeface="Times New Roman"/>
              </a:rPr>
              <a:t>м</a:t>
            </a:r>
            <a:r>
              <a:rPr lang="ru-RU" sz="1400" b="0" strike="noStrike" spc="-1" dirty="0" err="1">
                <a:latin typeface="Times New Roman"/>
              </a:rPr>
              <a:t>отра</a:t>
            </a:r>
            <a:r>
              <a:rPr lang="ru-RU" sz="1400" b="0" strike="noStrike" spc="-1" dirty="0">
                <a:latin typeface="Times New Roman"/>
              </a:rPr>
              <a:t>)</a:t>
            </a:r>
            <a:r>
              <a:rPr lang="ru-RU" sz="1400" b="0" strike="noStrike" spc="-4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относятся</a:t>
            </a:r>
            <a:r>
              <a:rPr lang="ru-RU" sz="1400" b="0" strike="noStrike" spc="-4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к</a:t>
            </a:r>
            <a:r>
              <a:rPr lang="ru-RU" sz="1400" b="0" strike="noStrike" spc="-4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классу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</a:rPr>
              <a:t>контекстно-свободных	грамматик,	к	которым	применимы	вос</a:t>
            </a:r>
            <a:r>
              <a:rPr lang="ru-RU" sz="1400" b="0" strike="noStrike" spc="-12" dirty="0">
                <a:latin typeface="Times New Roman"/>
              </a:rPr>
              <a:t>х</a:t>
            </a:r>
            <a:r>
              <a:rPr lang="ru-RU" sz="1400" b="0" strike="noStrike" spc="-1" dirty="0">
                <a:latin typeface="Times New Roman"/>
              </a:rPr>
              <a:t>одящие	ал</a:t>
            </a:r>
            <a:r>
              <a:rPr lang="ru-RU" sz="1400" b="0" strike="noStrike" spc="4" dirty="0">
                <a:latin typeface="Times New Roman"/>
              </a:rPr>
              <a:t>г</a:t>
            </a:r>
            <a:r>
              <a:rPr lang="ru-RU" sz="1400" b="0" strike="noStrike" spc="-1" dirty="0">
                <a:latin typeface="Times New Roman"/>
              </a:rPr>
              <a:t>оритмы синтаксического ана</a:t>
            </a:r>
            <a:r>
              <a:rPr lang="ru-RU" sz="1400" b="0" strike="noStrike" spc="-12" dirty="0">
                <a:latin typeface="Times New Roman"/>
              </a:rPr>
              <a:t>л</a:t>
            </a:r>
            <a:r>
              <a:rPr lang="ru-RU" sz="1400" b="0" strike="noStrike" spc="-1" dirty="0">
                <a:latin typeface="Times New Roman"/>
              </a:rPr>
              <a:t>иза.</a:t>
            </a:r>
          </a:p>
          <a:p>
            <a:pPr algn="just">
              <a:lnSpc>
                <a:spcPct val="150000"/>
              </a:lnSpc>
            </a:pPr>
            <a:endParaRPr lang="ru-RU" sz="1400" b="0" strike="noStrike" spc="-1" dirty="0">
              <a:latin typeface="Times New Roman"/>
            </a:endParaRPr>
          </a:p>
        </p:txBody>
      </p:sp>
      <p:pic>
        <p:nvPicPr>
          <p:cNvPr id="61" name="Рисунок 60"/>
          <p:cNvPicPr/>
          <p:nvPr/>
        </p:nvPicPr>
        <p:blipFill>
          <a:blip r:embed="rId2"/>
          <a:stretch/>
        </p:blipFill>
        <p:spPr>
          <a:xfrm>
            <a:off x="6035040" y="914400"/>
            <a:ext cx="3745080" cy="1855080"/>
          </a:xfrm>
          <a:prstGeom prst="rect">
            <a:avLst/>
          </a:prstGeom>
          <a:ln>
            <a:noFill/>
          </a:ln>
        </p:spPr>
      </p:pic>
      <p:sp>
        <p:nvSpPr>
          <p:cNvPr id="62" name="TextShape 3"/>
          <p:cNvSpPr txBox="1"/>
          <p:nvPr/>
        </p:nvSpPr>
        <p:spPr>
          <a:xfrm>
            <a:off x="489240" y="2979291"/>
            <a:ext cx="9290880" cy="23762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90500" lnSpcReduction="20000"/>
          </a:bodyPr>
          <a:lstStyle/>
          <a:p>
            <a:pPr algn="just">
              <a:lnSpc>
                <a:spcPct val="150000"/>
              </a:lnSpc>
            </a:pPr>
            <a:endParaRPr lang="ru-RU" sz="1400" b="0" strike="noStrike" spc="-1" dirty="0"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1400" b="0" strike="noStrike" spc="-5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Лексический</a:t>
            </a:r>
            <a:r>
              <a:rPr lang="ru-RU" sz="1400" b="0" strike="noStrike" spc="-5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анализатор возвращает      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синтаксическому      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поток      </a:t>
            </a:r>
            <a:r>
              <a:rPr lang="ru-RU" sz="1400" b="0" strike="noStrike" spc="18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токенов</a:t>
            </a:r>
            <a:r>
              <a:rPr lang="ru-RU" sz="1400" b="0" strike="noStrike" spc="-1" dirty="0">
                <a:latin typeface="Times New Roman"/>
              </a:rPr>
              <a:t>.      </a:t>
            </a:r>
            <a:r>
              <a:rPr lang="ru-RU" sz="1400" b="0" strike="noStrike" spc="1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Задача     </a:t>
            </a:r>
            <a:r>
              <a:rPr lang="ru-RU" sz="1400" b="0" strike="noStrike" spc="25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распознавателя     </a:t>
            </a:r>
            <a:r>
              <a:rPr lang="ru-RU" sz="1400" b="0" strike="noStrike" spc="25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выяснить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</a:rPr>
              <a:t>взаимоотношения</a:t>
            </a:r>
            <a:r>
              <a:rPr lang="ru-RU" sz="1400" b="0" strike="noStrike" spc="23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ме</a:t>
            </a:r>
            <a:r>
              <a:rPr lang="ru-RU" sz="1400" b="0" strike="noStrike" spc="-12" dirty="0">
                <a:latin typeface="Times New Roman"/>
              </a:rPr>
              <a:t>ж</a:t>
            </a:r>
            <a:r>
              <a:rPr lang="ru-RU" sz="1400" b="0" strike="noStrike" spc="-1" dirty="0">
                <a:latin typeface="Times New Roman"/>
              </a:rPr>
              <a:t>ду</a:t>
            </a:r>
            <a:r>
              <a:rPr lang="ru-RU" sz="1400" b="0" strike="noStrike" spc="23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этими</a:t>
            </a:r>
            <a:r>
              <a:rPr lang="ru-RU" sz="1400" b="0" strike="noStrike" spc="233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токенами</a:t>
            </a:r>
            <a:r>
              <a:rPr lang="ru-RU" sz="1400" b="0" strike="noStrike" spc="-1" dirty="0">
                <a:latin typeface="Times New Roman"/>
              </a:rPr>
              <a:t>.</a:t>
            </a:r>
            <a:r>
              <a:rPr lang="ru-RU" sz="1400" b="0" strike="noStrike" spc="23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Обычно</a:t>
            </a:r>
            <a:r>
              <a:rPr lang="ru-RU" sz="1400" b="0" strike="noStrike" spc="23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такие</a:t>
            </a:r>
            <a:r>
              <a:rPr lang="ru-RU" sz="1400" b="0" strike="noStrike" spc="23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взаи</a:t>
            </a:r>
            <a:r>
              <a:rPr lang="ru-RU" sz="1400" b="0" strike="noStrike" spc="-21" dirty="0">
                <a:latin typeface="Times New Roman"/>
              </a:rPr>
              <a:t>м</a:t>
            </a:r>
            <a:r>
              <a:rPr lang="ru-RU" sz="1400" b="0" strike="noStrike" spc="-1" dirty="0">
                <a:latin typeface="Times New Roman"/>
              </a:rPr>
              <a:t>оотношения</a:t>
            </a:r>
            <a:r>
              <a:rPr lang="ru-RU" sz="1400" b="0" strike="noStrike" spc="23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отображаются</a:t>
            </a:r>
            <a:r>
              <a:rPr lang="ru-RU" sz="1400" b="0" strike="noStrike" spc="23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 виде</a:t>
            </a:r>
            <a:r>
              <a:rPr lang="ru-RU" sz="1400" b="0" strike="noStrike" spc="4" dirty="0">
                <a:latin typeface="Times New Roman"/>
              </a:rPr>
              <a:t> </a:t>
            </a:r>
            <a:r>
              <a:rPr lang="ru-RU" sz="1400" b="0" i="1" strike="noStrike" spc="-1" dirty="0">
                <a:latin typeface="Times New Roman"/>
              </a:rPr>
              <a:t>дерева </a:t>
            </a:r>
            <a:r>
              <a:rPr lang="ru-RU" sz="1400" b="0" i="1" strike="noStrike" spc="-12" dirty="0">
                <a:latin typeface="Times New Roman"/>
              </a:rPr>
              <a:t>р</a:t>
            </a:r>
            <a:r>
              <a:rPr lang="ru-RU" sz="1400" b="0" i="1" strike="noStrike" spc="-1" dirty="0">
                <a:latin typeface="Times New Roman"/>
              </a:rPr>
              <a:t>аз</a:t>
            </a:r>
            <a:r>
              <a:rPr lang="ru-RU" sz="1400" b="0" i="1" strike="noStrike" spc="-12" dirty="0">
                <a:latin typeface="Times New Roman"/>
              </a:rPr>
              <a:t>б</a:t>
            </a:r>
            <a:r>
              <a:rPr lang="ru-RU" sz="1400" b="0" i="1" strike="noStrike" spc="-1" dirty="0">
                <a:latin typeface="Times New Roman"/>
              </a:rPr>
              <a:t>о</a:t>
            </a:r>
            <a:r>
              <a:rPr lang="ru-RU" sz="1400" b="0" i="1" strike="noStrike" spc="4" dirty="0">
                <a:latin typeface="Times New Roman"/>
              </a:rPr>
              <a:t>р</a:t>
            </a:r>
            <a:r>
              <a:rPr lang="ru-RU" sz="1400" b="0" i="1" strike="noStrike" spc="-1" dirty="0">
                <a:latin typeface="Times New Roman"/>
              </a:rPr>
              <a:t>а</a:t>
            </a:r>
            <a:r>
              <a:rPr lang="ru-RU" sz="1400" b="0" strike="noStrike" spc="-1" dirty="0">
                <a:latin typeface="Times New Roman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</a:rPr>
              <a:t>Наприм</a:t>
            </a:r>
            <a:r>
              <a:rPr lang="ru-RU" sz="1400" b="0" strike="noStrike" spc="-12" dirty="0">
                <a:latin typeface="Times New Roman"/>
              </a:rPr>
              <a:t>е</a:t>
            </a:r>
            <a:r>
              <a:rPr lang="ru-RU" sz="1400" b="0" strike="noStrike" spc="-1" dirty="0">
                <a:latin typeface="Times New Roman"/>
              </a:rPr>
              <a:t>р,</a:t>
            </a:r>
            <a:r>
              <a:rPr lang="ru-RU" sz="1400" b="0" strike="noStrike" spc="7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для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а</a:t>
            </a:r>
            <a:r>
              <a:rPr lang="ru-RU" sz="1400" b="0" strike="noStrike" spc="4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и</a:t>
            </a:r>
            <a:r>
              <a:rPr lang="ru-RU" sz="1400" b="0" strike="noStrike" spc="-12" dirty="0">
                <a:latin typeface="Times New Roman"/>
              </a:rPr>
              <a:t>ф</a:t>
            </a:r>
            <a:r>
              <a:rPr lang="ru-RU" sz="1400" b="0" strike="noStrike" spc="-1" dirty="0">
                <a:latin typeface="Times New Roman"/>
              </a:rPr>
              <a:t>метического</a:t>
            </a:r>
            <a:r>
              <a:rPr lang="ru-RU" sz="1400" b="0" strike="noStrike" spc="6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вы</a:t>
            </a:r>
            <a:r>
              <a:rPr lang="ru-RU" sz="1400" b="0" strike="noStrike" spc="4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ажения</a:t>
            </a:r>
            <a:r>
              <a:rPr lang="ru-RU" sz="1400" b="0" strike="noStrike" spc="8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1 * 2 + 3 * 4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+ 5</a:t>
            </a:r>
            <a:r>
              <a:rPr lang="ru-RU" sz="1400" b="0" strike="noStrike" spc="-126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получится</a:t>
            </a:r>
            <a:r>
              <a:rPr lang="ru-RU" sz="1400" b="0" strike="noStrike" spc="77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дерево разбор</a:t>
            </a:r>
            <a:r>
              <a:rPr lang="ru-RU" sz="1400" b="0" strike="noStrike" spc="-12" dirty="0">
                <a:latin typeface="Times New Roman"/>
              </a:rPr>
              <a:t>а</a:t>
            </a:r>
            <a:r>
              <a:rPr lang="ru-RU" sz="1400" b="0" strike="noStrike" spc="-1" dirty="0">
                <a:latin typeface="Times New Roman"/>
              </a:rPr>
              <a:t>.</a:t>
            </a:r>
            <a:r>
              <a:rPr lang="ru-RU" sz="1400" b="0" strike="noStrike" spc="-2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Опе</a:t>
            </a:r>
            <a:r>
              <a:rPr lang="ru-RU" sz="1400" b="0" strike="noStrike" spc="4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а</a:t>
            </a:r>
            <a:r>
              <a:rPr lang="ru-RU" sz="1400" b="0" strike="noStrike" spc="-12" dirty="0">
                <a:latin typeface="Times New Roman"/>
              </a:rPr>
              <a:t>ц</a:t>
            </a:r>
            <a:r>
              <a:rPr lang="ru-RU" sz="1400" b="0" strike="noStrike" spc="-1" dirty="0">
                <a:latin typeface="Times New Roman"/>
              </a:rPr>
              <a:t>ия</a:t>
            </a:r>
            <a:r>
              <a:rPr lang="ru-RU" sz="1400" b="0" strike="noStrike" spc="-3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умножения</a:t>
            </a:r>
            <a:r>
              <a:rPr lang="ru-RU" sz="1400" b="0" strike="noStrike" spc="-3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имеет</a:t>
            </a:r>
            <a:r>
              <a:rPr lang="ru-RU" sz="1400" b="0" strike="noStrike" spc="-32" dirty="0">
                <a:latin typeface="Times New Roman"/>
              </a:rPr>
              <a:t> </a:t>
            </a:r>
            <a:r>
              <a:rPr lang="ru-RU" sz="1400" b="0" strike="noStrike" spc="4" dirty="0">
                <a:latin typeface="Times New Roman"/>
              </a:rPr>
              <a:t>б</a:t>
            </a:r>
            <a:r>
              <a:rPr lang="ru-RU" sz="1400" b="0" strike="noStrike" spc="-1" dirty="0">
                <a:latin typeface="Times New Roman"/>
              </a:rPr>
              <a:t>олее</a:t>
            </a:r>
            <a:r>
              <a:rPr lang="ru-RU" sz="1400" b="0" strike="noStrike" spc="-3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высокий</a:t>
            </a:r>
            <a:r>
              <a:rPr lang="ru-RU" sz="1400" b="0" strike="noStrike" spc="-26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приор</a:t>
            </a:r>
            <a:r>
              <a:rPr lang="ru-RU" sz="1400" b="0" strike="noStrike" spc="-15" dirty="0">
                <a:latin typeface="Times New Roman"/>
              </a:rPr>
              <a:t>и</a:t>
            </a:r>
            <a:r>
              <a:rPr lang="ru-RU" sz="1400" b="0" strike="noStrike" spc="-1" dirty="0">
                <a:latin typeface="Times New Roman"/>
              </a:rPr>
              <a:t>тет,</a:t>
            </a:r>
            <a:r>
              <a:rPr lang="ru-RU" sz="1400" b="0" strike="noStrike" spc="-21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чем операция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сло</a:t>
            </a:r>
            <a:r>
              <a:rPr lang="ru-RU" sz="1400" b="0" strike="noStrike" spc="-12" dirty="0">
                <a:latin typeface="Times New Roman"/>
              </a:rPr>
              <a:t>ж</a:t>
            </a:r>
            <a:r>
              <a:rPr lang="ru-RU" sz="1400" b="0" strike="noStrike" spc="-1" dirty="0">
                <a:latin typeface="Times New Roman"/>
              </a:rPr>
              <a:t>ения,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2" dirty="0">
                <a:latin typeface="Times New Roman"/>
              </a:rPr>
              <a:t>п</a:t>
            </a:r>
            <a:r>
              <a:rPr lang="ru-RU" sz="1400" b="0" strike="noStrike" spc="-1" dirty="0">
                <a:latin typeface="Times New Roman"/>
              </a:rPr>
              <a:t>оэтому</a:t>
            </a:r>
            <a:r>
              <a:rPr lang="ru-RU" sz="1400" b="0" strike="noStrike" spc="58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пе</a:t>
            </a:r>
            <a:r>
              <a:rPr lang="ru-RU" sz="1400" b="0" strike="noStrike" spc="4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выми</a:t>
            </a:r>
            <a:r>
              <a:rPr lang="ru-RU" sz="1400" b="0" strike="noStrike" spc="63" dirty="0">
                <a:latin typeface="Times New Roman"/>
              </a:rPr>
              <a:t> </a:t>
            </a:r>
            <a:r>
              <a:rPr lang="ru-RU" sz="1400" b="0" strike="noStrike" spc="4" dirty="0">
                <a:latin typeface="Times New Roman"/>
              </a:rPr>
              <a:t>б</a:t>
            </a:r>
            <a:r>
              <a:rPr lang="ru-RU" sz="1400" b="0" strike="noStrike" spc="-1" dirty="0">
                <a:latin typeface="Times New Roman"/>
              </a:rPr>
              <a:t>уд</a:t>
            </a:r>
            <a:r>
              <a:rPr lang="ru-RU" sz="1400" b="0" strike="noStrike" spc="4" dirty="0">
                <a:latin typeface="Times New Roman"/>
              </a:rPr>
              <a:t>у</a:t>
            </a:r>
            <a:r>
              <a:rPr lang="ru-RU" sz="1400" b="0" strike="noStrike" spc="-1" dirty="0">
                <a:latin typeface="Times New Roman"/>
              </a:rPr>
              <a:t>т</a:t>
            </a:r>
            <a:r>
              <a:rPr lang="ru-RU" sz="1400" b="0" strike="noStrike" spc="6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операции</a:t>
            </a:r>
            <a:r>
              <a:rPr lang="ru-RU" sz="1400" b="0" strike="noStrike" spc="9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1 * 2</a:t>
            </a:r>
            <a:r>
              <a:rPr lang="ru-RU" sz="1400" b="0" strike="noStrike" spc="-386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и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3</a:t>
            </a:r>
            <a:r>
              <a:rPr lang="ru-RU" sz="1400" b="0" strike="noStrike" spc="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* 4.</a:t>
            </a:r>
            <a:r>
              <a:rPr lang="ru-RU" sz="1400" b="0" strike="noStrike" spc="7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Затем</a:t>
            </a:r>
            <a:r>
              <a:rPr lang="ru-RU" sz="1400" b="0" strike="noStrike" spc="6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результ</a:t>
            </a:r>
            <a:r>
              <a:rPr lang="ru-RU" sz="1400" b="0" strike="noStrike" spc="9" dirty="0">
                <a:latin typeface="Times New Roman"/>
              </a:rPr>
              <a:t>а</a:t>
            </a:r>
            <a:r>
              <a:rPr lang="ru-RU" sz="1400" b="0" strike="noStrike" spc="-1" dirty="0">
                <a:latin typeface="Times New Roman"/>
              </a:rPr>
              <a:t>ты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этих дв</a:t>
            </a:r>
            <a:r>
              <a:rPr lang="ru-RU" sz="1400" b="0" strike="noStrike" spc="-12" dirty="0">
                <a:latin typeface="Times New Roman"/>
              </a:rPr>
              <a:t>у</a:t>
            </a:r>
            <a:r>
              <a:rPr lang="ru-RU" sz="1400" b="0" strike="noStrike" spc="-1" dirty="0">
                <a:latin typeface="Times New Roman"/>
              </a:rPr>
              <a:t>х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операций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складываются</a:t>
            </a:r>
            <a:r>
              <a:rPr lang="ru-RU" sz="1400" b="0" strike="noStrike" spc="6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вместе,</a:t>
            </a:r>
            <a:r>
              <a:rPr lang="ru-RU" sz="1400" b="0" strike="noStrike" spc="7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и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9" dirty="0">
                <a:latin typeface="Times New Roman"/>
              </a:rPr>
              <a:t>э</a:t>
            </a:r>
            <a:r>
              <a:rPr lang="ru-RU" sz="1400" b="0" strike="noStrike" spc="-1" dirty="0">
                <a:latin typeface="Times New Roman"/>
              </a:rPr>
              <a:t>та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</a:t>
            </a:r>
            <a:r>
              <a:rPr lang="ru-RU" sz="1400" b="0" strike="noStrike" spc="-12" dirty="0">
                <a:latin typeface="Times New Roman"/>
              </a:rPr>
              <a:t>у</a:t>
            </a:r>
            <a:r>
              <a:rPr lang="ru-RU" sz="1400" b="0" strike="noStrike" spc="-1" dirty="0">
                <a:latin typeface="Times New Roman"/>
              </a:rPr>
              <a:t>м</a:t>
            </a:r>
            <a:r>
              <a:rPr lang="ru-RU" sz="1400" b="0" strike="noStrike" spc="-12" dirty="0">
                <a:latin typeface="Times New Roman"/>
              </a:rPr>
              <a:t>м</a:t>
            </a:r>
            <a:r>
              <a:rPr lang="ru-RU" sz="1400" b="0" strike="noStrike" spc="-1" dirty="0">
                <a:latin typeface="Times New Roman"/>
              </a:rPr>
              <a:t>а</a:t>
            </a:r>
            <a:r>
              <a:rPr lang="ru-RU" sz="1400" b="0" strike="noStrike" spc="77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складывается</a:t>
            </a:r>
            <a:r>
              <a:rPr lang="ru-RU" sz="1400" b="0" strike="noStrike" spc="63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</a:t>
            </a:r>
            <a:r>
              <a:rPr lang="ru-RU" sz="1400" b="0" strike="noStrike" spc="8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5.</a:t>
            </a:r>
            <a:r>
              <a:rPr lang="ru-RU" sz="1400" b="0" strike="noStrike" spc="7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Каждая</a:t>
            </a:r>
            <a:r>
              <a:rPr lang="ru-RU" sz="1400" b="0" strike="noStrike" spc="77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ветвь</a:t>
            </a:r>
            <a:r>
              <a:rPr lang="ru-RU" sz="1400" b="0" strike="noStrike" spc="69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дерева показывает взаимоотношение между </a:t>
            </a:r>
            <a:r>
              <a:rPr lang="ru-RU" sz="1400" b="0" strike="noStrike" spc="-1" dirty="0" err="1">
                <a:latin typeface="Times New Roman"/>
              </a:rPr>
              <a:t>токенами</a:t>
            </a:r>
            <a:r>
              <a:rPr lang="ru-RU" sz="1400" b="0" strike="noStrike" spc="-1" dirty="0">
                <a:latin typeface="Times New Roman"/>
              </a:rPr>
              <a:t> или поддерев</a:t>
            </a:r>
            <a:r>
              <a:rPr lang="ru-RU" sz="1400" b="0" strike="noStrike" spc="-12" dirty="0">
                <a:latin typeface="Times New Roman"/>
              </a:rPr>
              <a:t>ь</a:t>
            </a:r>
            <a:r>
              <a:rPr lang="ru-RU" sz="1400" b="0" strike="noStrike" spc="-1" dirty="0">
                <a:latin typeface="Times New Roman"/>
              </a:rPr>
              <a:t>ями.</a:t>
            </a:r>
          </a:p>
          <a:p>
            <a:pPr algn="just">
              <a:lnSpc>
                <a:spcPct val="150000"/>
              </a:lnSpc>
            </a:pPr>
            <a:r>
              <a:rPr lang="ru-RU" sz="1400" b="0" strike="noStrike" spc="-1" dirty="0">
                <a:latin typeface="Times New Roman"/>
              </a:rPr>
              <a:t>Любой</a:t>
            </a:r>
            <a:r>
              <a:rPr lang="ru-RU" sz="1400" b="0" strike="noStrike" spc="162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синтаксиче</a:t>
            </a:r>
            <a:r>
              <a:rPr lang="ru-RU" sz="1400" b="0" strike="noStrike" spc="-15" dirty="0">
                <a:latin typeface="Times New Roman"/>
              </a:rPr>
              <a:t>с</a:t>
            </a:r>
            <a:r>
              <a:rPr lang="ru-RU" sz="1400" b="0" strike="noStrike" spc="-1" dirty="0">
                <a:latin typeface="Times New Roman"/>
              </a:rPr>
              <a:t>кий</a:t>
            </a:r>
            <a:r>
              <a:rPr lang="ru-RU" sz="1400" b="0" strike="noStrike" spc="168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анализато</a:t>
            </a:r>
            <a:r>
              <a:rPr lang="ru-RU" sz="1400" b="0" strike="noStrike" spc="-12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,</a:t>
            </a:r>
            <a:r>
              <a:rPr lang="ru-RU" sz="1400" b="0" strike="noStrike" spc="17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</a:t>
            </a:r>
            <a:r>
              <a:rPr lang="ru-RU" sz="1400" b="0" strike="noStrike" spc="-12" dirty="0">
                <a:latin typeface="Times New Roman"/>
              </a:rPr>
              <a:t>г</a:t>
            </a:r>
            <a:r>
              <a:rPr lang="ru-RU" sz="1400" b="0" strike="noStrike" spc="-1" dirty="0">
                <a:latin typeface="Times New Roman"/>
              </a:rPr>
              <a:t>ене</a:t>
            </a:r>
            <a:r>
              <a:rPr lang="ru-RU" sz="1400" b="0" strike="noStrike" spc="4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ирован</a:t>
            </a:r>
            <a:r>
              <a:rPr lang="ru-RU" sz="1400" b="0" strike="noStrike" spc="-15" dirty="0">
                <a:latin typeface="Times New Roman"/>
              </a:rPr>
              <a:t>н</a:t>
            </a:r>
            <a:r>
              <a:rPr lang="ru-RU" sz="1400" b="0" strike="noStrike" spc="-1" dirty="0">
                <a:latin typeface="Times New Roman"/>
              </a:rPr>
              <a:t>ый</a:t>
            </a:r>
            <a:r>
              <a:rPr lang="ru-RU" sz="1400" b="0" strike="noStrike" spc="174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с</a:t>
            </a:r>
            <a:r>
              <a:rPr lang="ru-RU" sz="1400" b="0" strike="noStrike" spc="157" dirty="0">
                <a:latin typeface="Times New Roman"/>
              </a:rPr>
              <a:t> </a:t>
            </a:r>
            <a:r>
              <a:rPr lang="ru-RU" sz="1400" b="0" strike="noStrike" spc="-1" dirty="0">
                <a:latin typeface="Times New Roman"/>
              </a:rPr>
              <a:t>использованием</a:t>
            </a:r>
            <a:r>
              <a:rPr lang="ru-RU" sz="1400" b="0" strike="noStrike" spc="194" dirty="0">
                <a:latin typeface="Times New Roman"/>
              </a:rPr>
              <a:t> </a:t>
            </a:r>
            <a:r>
              <a:rPr lang="ru-RU" sz="1400" b="0" strike="noStrike" spc="-1" dirty="0" err="1">
                <a:latin typeface="Times New Roman"/>
              </a:rPr>
              <a:t>Bison</a:t>
            </a:r>
            <a:r>
              <a:rPr lang="ru-RU" sz="1400" b="0" strike="noStrike" spc="-1" dirty="0">
                <a:latin typeface="Times New Roman"/>
              </a:rPr>
              <a:t>, формирует дерево ра</a:t>
            </a:r>
            <a:r>
              <a:rPr lang="ru-RU" sz="1400" b="0" strike="noStrike" spc="-12" dirty="0">
                <a:latin typeface="Times New Roman"/>
              </a:rPr>
              <a:t>з</a:t>
            </a:r>
            <a:r>
              <a:rPr lang="ru-RU" sz="1400" b="0" strike="noStrike" spc="-1" dirty="0">
                <a:latin typeface="Times New Roman"/>
              </a:rPr>
              <a:t>бора по ме</a:t>
            </a:r>
            <a:r>
              <a:rPr lang="ru-RU" sz="1400" b="0" strike="noStrike" spc="4" dirty="0">
                <a:latin typeface="Times New Roman"/>
              </a:rPr>
              <a:t>р</a:t>
            </a:r>
            <a:r>
              <a:rPr lang="ru-RU" sz="1400" b="0" strike="noStrike" spc="-1" dirty="0">
                <a:latin typeface="Times New Roman"/>
              </a:rPr>
              <a:t>е ан</a:t>
            </a:r>
            <a:r>
              <a:rPr lang="ru-RU" sz="1400" b="0" strike="noStrike" spc="-12" dirty="0">
                <a:latin typeface="Times New Roman"/>
              </a:rPr>
              <a:t>а</a:t>
            </a:r>
            <a:r>
              <a:rPr lang="ru-RU" sz="1400" b="0" strike="noStrike" spc="-1" dirty="0">
                <a:latin typeface="Times New Roman"/>
              </a:rPr>
              <a:t>лиза</a:t>
            </a:r>
            <a:r>
              <a:rPr lang="ru-RU" sz="1400" b="0" strike="noStrike" spc="-12" dirty="0">
                <a:latin typeface="Times New Roman"/>
              </a:rPr>
              <a:t> </a:t>
            </a:r>
            <a:r>
              <a:rPr lang="ru-RU" sz="1400" b="0" strike="noStrike" spc="9" dirty="0">
                <a:latin typeface="Times New Roman"/>
              </a:rPr>
              <a:t>в</a:t>
            </a:r>
            <a:r>
              <a:rPr lang="ru-RU" sz="1400" b="0" strike="noStrike" spc="-1" dirty="0">
                <a:latin typeface="Times New Roman"/>
              </a:rPr>
              <a:t>ходных </a:t>
            </a:r>
            <a:r>
              <a:rPr lang="ru-RU" sz="1400" b="0" strike="noStrike" spc="-1" dirty="0" err="1">
                <a:latin typeface="Times New Roman"/>
              </a:rPr>
              <a:t>токенов</a:t>
            </a:r>
            <a:r>
              <a:rPr lang="ru-RU" sz="1400" b="0" strike="noStrike" spc="-1" dirty="0">
                <a:latin typeface="Times New Roman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16</TotalTime>
  <Words>970</Words>
  <Application>Microsoft Office PowerPoint</Application>
  <PresentationFormat>Произвольный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Преподаватель</dc:creator>
  <cp:lastModifiedBy>Преподаватель</cp:lastModifiedBy>
  <cp:revision>5</cp:revision>
  <dcterms:created xsi:type="dcterms:W3CDTF">2017-10-20T23:41:18Z</dcterms:created>
  <dcterms:modified xsi:type="dcterms:W3CDTF">2021-10-13T12:22:51Z</dcterms:modified>
  <dc:language>ru-RU</dc:language>
</cp:coreProperties>
</file>