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75" d="100"/>
          <a:sy n="75" d="100"/>
        </p:scale>
        <p:origin x="-504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663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3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07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95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77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325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873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169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62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187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27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3531F-424B-4A06-A189-2C16BB322888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11FA9-BE53-4216-8A51-617DA21E6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2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0252" y="4090738"/>
            <a:ext cx="9144000" cy="97856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Языки с типами и языки без типов. Статическая и динамическая типизация.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85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Сильная типизация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9784" y="1690688"/>
            <a:ext cx="9181106" cy="429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92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Слабая типизация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941" y="1578393"/>
            <a:ext cx="4976118" cy="4713095"/>
          </a:xfrm>
        </p:spPr>
      </p:pic>
    </p:spTree>
    <p:extLst>
      <p:ext uri="{BB962C8B-B14F-4D97-AF65-F5344CB8AC3E}">
        <p14:creationId xmlns:p14="http://schemas.microsoft.com/office/powerpoint/2010/main" val="163238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Статическая типизация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3846095" cy="3853280"/>
          </a:xfrm>
        </p:spPr>
        <p:txBody>
          <a:bodyPr>
            <a:normAutofit/>
          </a:bodyPr>
          <a:lstStyle/>
          <a:p>
            <a:r>
              <a:rPr lang="ru-RU" dirty="0"/>
              <a:t>Статическая типизация — это определение типа при компиляции. Это значит, что неправильную работу с типами программа «увидит» еще до того, как запустится.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130" y="2078156"/>
            <a:ext cx="5312670" cy="3348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50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Динамическая типизация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3910263" cy="4543091"/>
          </a:xfrm>
        </p:spPr>
        <p:txBody>
          <a:bodyPr/>
          <a:lstStyle/>
          <a:p>
            <a:r>
              <a:rPr lang="ru-RU" dirty="0"/>
              <a:t>Динамическая типизация — это определение типа при выполнении кода. То есть программа запускается, доходит до места, где объявляют какую-то переменную, и задает ей тип ровно в этот момент.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0371" y="2266292"/>
            <a:ext cx="4706935" cy="3155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34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Явная и неявная типизация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явной типизации разработчик сам указывает, какой тип данных примет та или иная переменная. Обычно тип указывается в момент создания.</a:t>
            </a:r>
          </a:p>
          <a:p>
            <a:r>
              <a:rPr lang="ru-RU" dirty="0"/>
              <a:t>Для неявно типизированных переменных язык программирования определяет тип сам. Разработчик просто пишет название переменной и записывает туда значение, а компилятор или интерпретатор подбирает нужный тип</a:t>
            </a:r>
            <a:r>
              <a:rPr lang="ru-RU" dirty="0" smtClean="0"/>
              <a:t>.</a:t>
            </a:r>
          </a:p>
          <a:p>
            <a:r>
              <a:rPr lang="ru-RU" dirty="0"/>
              <a:t>Обычно языки с явной типизацией — статические. Неявная же больше характерна для динамической типизации.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69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Пример языка с явной, динамической типизацией </a:t>
            </a:r>
            <a:r>
              <a:rPr lang="en-US" b="1" dirty="0" err="1" smtClean="0"/>
              <a:t>TypeScript</a:t>
            </a:r>
            <a:endParaRPr lang="ru-RU" b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8257" y="1969939"/>
            <a:ext cx="8135485" cy="3934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538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5879" y="333041"/>
            <a:ext cx="10760242" cy="1325563"/>
          </a:xfrm>
        </p:spPr>
        <p:txBody>
          <a:bodyPr/>
          <a:lstStyle/>
          <a:p>
            <a:pPr algn="just"/>
            <a:r>
              <a:rPr lang="ru-RU" b="1" dirty="0"/>
              <a:t>Есть ли языки программирования без </a:t>
            </a:r>
            <a:r>
              <a:rPr lang="ru-RU" b="1" dirty="0" smtClean="0"/>
              <a:t>типов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0521" y="1520825"/>
            <a:ext cx="10515600" cy="484789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Да, есть. Большинство </a:t>
            </a:r>
            <a:r>
              <a:rPr lang="ru-RU" dirty="0" err="1"/>
              <a:t>бестиповых</a:t>
            </a:r>
            <a:r>
              <a:rPr lang="ru-RU" dirty="0"/>
              <a:t> языков осталось в прошлом, но некоторые живы по сей день. </a:t>
            </a:r>
            <a:endParaRPr lang="ru-RU" dirty="0" smtClean="0"/>
          </a:p>
          <a:p>
            <a:pPr lvl="0" algn="just"/>
            <a:r>
              <a:rPr lang="ru-RU" dirty="0"/>
              <a:t>Программировать на </a:t>
            </a:r>
            <a:r>
              <a:rPr lang="ru-RU" dirty="0" err="1"/>
              <a:t>бестиповых</a:t>
            </a:r>
            <a:r>
              <a:rPr lang="ru-RU" dirty="0"/>
              <a:t> языках довольно сложно.</a:t>
            </a:r>
          </a:p>
          <a:p>
            <a:pPr lvl="0" algn="just"/>
            <a:r>
              <a:rPr lang="ru-RU" dirty="0"/>
              <a:t>Не всегда очевидно, какие именно данные лежат в той или иной ячейке памяти.</a:t>
            </a:r>
          </a:p>
          <a:p>
            <a:pPr lvl="0" algn="just"/>
            <a:r>
              <a:rPr lang="ru-RU" dirty="0"/>
              <a:t>Нужно тщательно комментировать код, чтобы другие могли разобраться, что происходит.</a:t>
            </a:r>
          </a:p>
          <a:p>
            <a:pPr lvl="0" algn="just"/>
            <a:r>
              <a:rPr lang="ru-RU" dirty="0"/>
              <a:t>Обычно на таких языках пишут инструкции для процессоров, микроконтроллеров и встраиваемых систем, а еще компиляторы и разные низкоуровневые программы.</a:t>
            </a:r>
          </a:p>
          <a:p>
            <a:pPr lvl="0" algn="just"/>
            <a:r>
              <a:rPr lang="ru-RU" dirty="0"/>
              <a:t>В программировании более высокого, близкого к человеку уровня </a:t>
            </a:r>
            <a:r>
              <a:rPr lang="ru-RU" dirty="0" err="1"/>
              <a:t>бестиповые</a:t>
            </a:r>
            <a:r>
              <a:rPr lang="ru-RU" dirty="0"/>
              <a:t> языки почти не используют.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4146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53979"/>
            <a:ext cx="10515600" cy="93670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Эзотерический язык </a:t>
            </a:r>
            <a:r>
              <a:rPr lang="ru-RU" b="1" dirty="0" err="1"/>
              <a:t>Piet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652" y="1690688"/>
            <a:ext cx="10343147" cy="4206240"/>
          </a:xfrm>
        </p:spPr>
      </p:pic>
    </p:spTree>
    <p:extLst>
      <p:ext uri="{BB962C8B-B14F-4D97-AF65-F5344CB8AC3E}">
        <p14:creationId xmlns:p14="http://schemas.microsoft.com/office/powerpoint/2010/main" val="286350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263</Words>
  <Application>Microsoft Office PowerPoint</Application>
  <PresentationFormat>Широкоэкранный</PresentationFormat>
  <Paragraphs>20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Языки с типами и языки без типов. Статическая и динамическая типизация. </vt:lpstr>
      <vt:lpstr>Сильная типизация</vt:lpstr>
      <vt:lpstr>Слабая типизация</vt:lpstr>
      <vt:lpstr>Статическая типизация</vt:lpstr>
      <vt:lpstr>Динамическая типизация</vt:lpstr>
      <vt:lpstr>Явная и неявная типизация</vt:lpstr>
      <vt:lpstr>Пример языка с явной, динамической типизацией TypeScript</vt:lpstr>
      <vt:lpstr>Есть ли языки программирования без типов?</vt:lpstr>
      <vt:lpstr>Эзотерический язык Piet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Языки с типами и языки без типов. Статическая и динамическая типизация.</dc:title>
  <dc:creator>Zubr</dc:creator>
  <cp:lastModifiedBy>Zubr</cp:lastModifiedBy>
  <cp:revision>9</cp:revision>
  <dcterms:created xsi:type="dcterms:W3CDTF">2024-10-10T18:34:44Z</dcterms:created>
  <dcterms:modified xsi:type="dcterms:W3CDTF">2024-10-25T09:29:23Z</dcterms:modified>
</cp:coreProperties>
</file>