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0" r:id="rId2"/>
    <p:sldId id="257" r:id="rId3"/>
    <p:sldId id="262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413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57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39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26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3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538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80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5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34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92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61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2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17C5640-DA42-450F-A542-F27C23635B7A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DF5E658-DEDE-4FDE-BDD7-18F058A52B7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65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66ABD3-48D6-49BE-95A6-E848F0395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95" y="278855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0A8"/>
                </a:solidFill>
                <a:latin typeface="Helvetica Neue"/>
              </a:rPr>
              <a:t> 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Восходящее переписывание деревьев и динамическое программирование (BURS)</a:t>
            </a:r>
          </a:p>
        </p:txBody>
      </p:sp>
    </p:spTree>
    <p:extLst>
      <p:ext uri="{BB962C8B-B14F-4D97-AF65-F5344CB8AC3E}">
        <p14:creationId xmlns:p14="http://schemas.microsoft.com/office/powerpoint/2010/main" val="81605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8B91FE-3ABE-48A0-8B98-D16BA5754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726" y="455629"/>
            <a:ext cx="9090598" cy="4927076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Динамическое программирование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способ решения сложных задач путём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разбиения их на более простые подзадачи. Он применим к задачам с оптимальной подструктурой, которые выглядят как набор перекрывающихся подзадач, сложность которых чуть меньше исходной. В этом случае время вычислений, по сравнению с «наивными» методами, можно значительно сократить.</a:t>
            </a:r>
          </a:p>
          <a:p>
            <a:pPr algn="l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Ключевая идея в динамическом программировании достаточно проста. Как правило, чтобы решить поставленную задачу, требуется решить отдельные части задачи (подзадачи), после чего объединить решения подзадач в одно общее решение. Часто многие из этих подзадач одинаковы. Подход динамического программирования состоит в том, чтобы решить каждую подзадачу только один раз, сократив тем самым количество вычислений. Это особенно полезно в случаях, когда число повторяющихся подзадач экспоненциально велико.</a:t>
            </a:r>
          </a:p>
          <a:p>
            <a:pPr algn="l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 динамического программирования сверху — это простое запоминание результатов решения тех подзадач, которые могут повторно встретиться в дальнейшем. Динамическое программирование снизу включает в себя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переформулирование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сложной задачи в виде рекурсивной последовательности более простых подзадач.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37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794861-6ED2-45D9-8688-1CF953158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456286"/>
            <a:ext cx="10058400" cy="702303"/>
          </a:xfrm>
        </p:spPr>
        <p:txBody>
          <a:bodyPr>
            <a:normAutofit/>
          </a:bodyPr>
          <a:lstStyle/>
          <a:p>
            <a:pPr algn="ctr"/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восходящего переписывания деревьев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B365AD7-8138-46AD-B0DB-C9A1ACD19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92868"/>
            <a:ext cx="10058400" cy="4023360"/>
          </a:xfrm>
        </p:spPr>
        <p:txBody>
          <a:bodyPr/>
          <a:lstStyle/>
          <a:p>
            <a:pPr marL="201168" lvl="1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Основная идея: использовать деревянные грамматики для описания выбора инструкций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Интерпретация: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нетерминалы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-типы операндов (режим адресации)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Цепные правила-преобразования типов или пересылки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Язык-формат промежуточного представления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Вывод-последовательность инструкций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Требований: однозначность грамматики или возможность выбора одного вывода из нескольких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485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E5F2D7-444B-4D93-AF9D-9F179E9F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317" y="407293"/>
            <a:ext cx="8983190" cy="8558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восходящего переписывания деревьев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4B555E-F1D2-4CCA-B72C-7B1060A6D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835242"/>
            <a:ext cx="8915400" cy="5222450"/>
          </a:xfrm>
        </p:spPr>
        <p:txBody>
          <a:bodyPr>
            <a:normAutofit/>
          </a:bodyPr>
          <a:lstStyle/>
          <a:p>
            <a:pPr algn="l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Деревянные грамматики лежат в основе систем восходящего переписывания деревьев (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Bottom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-Up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Rewriting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Systems, BURS), которые на сегодняшний день являются одним из наиболее распространенных способов описания </a:t>
            </a: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кодогенераторов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Точнее, BURS позволяет построить алгоритм выбора инструкций, который при определенных допущениях строит оптимальный код.</a:t>
            </a:r>
          </a:p>
          <a:p>
            <a:pPr algn="l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Деревянные грамматики представляются естественным выбором как механизм описания выбора команд, поскольку являются удобной формализацией сопоставления с образцом.</a:t>
            </a:r>
          </a:p>
          <a:p>
            <a:pPr algn="l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использования в качестве формализма описания выбора команд понятия теории деревянных грамматик интерпретируются следующим образом:</a:t>
            </a:r>
          </a:p>
          <a:p>
            <a:pPr>
              <a:buFont typeface="+mj-lt"/>
              <a:buAutoNum type="arabicPeriod"/>
            </a:pPr>
            <a:r>
              <a:rPr lang="ru-RU" sz="1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нетерминалы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обозначают режимы адресации или классы размещения значений (регистр, непосредственный операнд и т.д.)</a:t>
            </a:r>
          </a:p>
          <a:p>
            <a:pPr algn="l">
              <a:buFont typeface="+mj-lt"/>
              <a:buAutoNum type="arabicPeriod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цепные правила обозначают преобразования типов или пересылки</a:t>
            </a:r>
          </a:p>
          <a:p>
            <a:pPr algn="l">
              <a:buFont typeface="+mj-lt"/>
              <a:buAutoNum type="arabicPeriod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язык, определяемый грамматикой – это формат внутреннего представления программы перед выбором команд</a:t>
            </a:r>
          </a:p>
          <a:p>
            <a:pPr algn="l">
              <a:buFont typeface="+mj-lt"/>
              <a:buAutoNum type="arabicPeriod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вывод дерева в данной грамматике – последовательность команд</a:t>
            </a:r>
          </a:p>
          <a:p>
            <a:pPr marL="0" indent="0" algn="l">
              <a:buNone/>
            </a:pP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23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1FFE27-A10D-4FC5-8A1B-08936109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67" y="501563"/>
            <a:ext cx="8930343" cy="771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BURS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EAAE17-5624-4162-938C-C0B7E5475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067" y="887091"/>
            <a:ext cx="9382829" cy="5266442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простоту описания системы команд с помощью формализма BURS, построение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кодогенератора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его помощью требует дополнительных усилий. Использование BURS кардинально упрощает стадию сопоставления с образцом и выбора режимов адресации, однако такие задачи, как линеаризация дерева (построение топологической сортировки) и распределение регистров должны быть решены отдельно.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BURS-схеме плохо выражаются нерегистровые системы команд (например, стековая модель вычислений) и вообще ситуации, когда машинные команды имеют побочные эффекты, поскольку в такой ситуации выводимый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нетерминал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перестает однозначно соответствовать размещению результата.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Еще одним существенным ограничением BURS является то, что их применение ограничивается деревьями, т.е. наборами выражений без общих подвыражений. Можно доказать, что построение оптимального кода для выражений с общими подвыражениями с помощью BURS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труднорешаемо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(тем не менее существуют эвристические подходы к генерации кода в такой ситуации).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Наконец, как уже упоминалось выше, BURS-код оптимален при условии, что распределение регистров не заденет результатов выбора команд (т.е. что запаса регистров хватит для его реализации).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93619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441</Words>
  <Application>Microsoft Office PowerPoint</Application>
  <PresentationFormat>Произвольный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Ретро</vt:lpstr>
      <vt:lpstr> Восходящее переписывание деревьев и динамическое программирование (BURS)</vt:lpstr>
      <vt:lpstr>Презентация PowerPoint</vt:lpstr>
      <vt:lpstr>Системы восходящего переписывания деревьев</vt:lpstr>
      <vt:lpstr>Системы восходящего переписывания деревьев </vt:lpstr>
      <vt:lpstr>Ограничения BURS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Восходящее переписывание деревьев и динамическое программирование (BURS)</dc:title>
  <dc:creator>Юлия Жугинисова</dc:creator>
  <cp:lastModifiedBy>Den</cp:lastModifiedBy>
  <cp:revision>4</cp:revision>
  <dcterms:created xsi:type="dcterms:W3CDTF">2021-10-26T20:10:51Z</dcterms:created>
  <dcterms:modified xsi:type="dcterms:W3CDTF">2021-10-27T06:48:13Z</dcterms:modified>
</cp:coreProperties>
</file>