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2" d="100"/>
          <a:sy n="92" d="100"/>
        </p:scale>
        <p:origin x="-250" y="-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3A0A7E-1CB5-4AAC-B3A7-8DCAB2CC0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3DCBB7A-543F-4ACA-B9FE-008A3E6E9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98F6E41-B51B-4B1A-9419-527E5C93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F9C1542-DC34-49BF-9836-ACFF8561F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19E5D89-30BE-4478-A47F-0F1971FBA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79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5AF7BA-BFA9-4921-B7E1-B426521A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06172DF-8844-4908-948C-A0B86FA43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CB7E7A-C903-4BD2-B198-FA6DAC8C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C14DC4-F389-4A4F-B323-8F9D31D4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DF68F83-DE58-44B2-8A57-07B493FF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7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5498814-B515-4480-BA8A-F57CEE384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9E614B5-0F4D-4AAA-9E79-2427CC54D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F58990-88C4-4137-A791-7C68837C3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B407C2-6B1A-4AF0-9583-91426F3B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1DFC79-EB35-47BC-9661-4166C84C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74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665305-8BB6-4C78-AEEB-D32F844E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13F176-087F-4EE8-BD3B-77EB4EAF5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1269A61-E39F-49D1-A4C5-2153604E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5027D5-C98E-4E6A-957E-133FDFB5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3AC7DD1-3FBC-4DA8-B3A5-2667B144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1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8FF2DB-FC67-452F-BF40-58F4AC213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428AAA3-300E-4820-A589-019A7AA6A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0A5909E-011D-4125-B4FD-1AA506DC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397443F-8D98-49AC-A9CF-6A1C31035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C666CCA-FC39-4F50-8DC7-6F039F3C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7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11379B-5F96-45B6-8405-D173032BB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D9FAEB-4CD1-4447-B355-694147272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56C5C58-E0F0-4E43-A5EC-BAB3129DB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C0504D1-B9C1-4481-9CE9-F8BBF01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16B0889-D849-4778-87FB-AE07A4CE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BEBE56E-C2DF-4AB7-AE54-555C291A8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99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B1A71A-FC08-4BEE-BBDA-287FA1515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74305D8-61FF-49A1-8E12-EA09823FF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1292D04-AE15-4C46-B8A3-FCBBDAD90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7D21B21-CA89-4047-8355-315AE153A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D3B7844-C5E3-47A7-BA48-BD5AE2A4B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770BBB7-4B6D-45DB-B632-430139F67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E0CF56D-1018-4929-914A-3ADE941D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F97D6C7-F65E-4813-9770-AA34EF19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7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9E4B04-99EB-4D97-8B41-C1628ACE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8881EA4-7255-44D6-923E-7F7593261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9456A76-D577-45F0-9D25-A45FBE6E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E178FAF-3A87-4D68-90DD-9E6149DE1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32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4108B83-E8B9-4396-9CA2-F315ED8D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D99A2F9-3DF3-4493-A070-74040B9F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31273D35-7B2B-41A7-B35C-35242248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69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40CE63-D3C0-4A5D-9975-FC0A4BD3A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8B59EB-443C-46A8-97FF-51FB541E0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1AD97A4-1582-4BB2-A4BF-E4B9679CA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284BC2E-3110-4E38-A260-76F6A22A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DFD5608-223E-4213-A710-135D23D7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B5CFFD3-72F1-4A3E-8522-174E30D1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13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C902F1-1837-4A0D-8CFF-387EAE77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E778449-FA5F-4234-B79E-BF9B06C62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B1337E7-2C5E-4BAA-93B5-89ED04BFD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8365EEA-E0F4-460A-BF36-31028337A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642B64D-8F19-495A-8875-7F697BCF9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484601-3D9D-4A29-9E56-5D69AB091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532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A5620F-3F1F-4B9C-AA32-15D6AB9A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CF62E92-1F95-4EA9-81A6-F088D1977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C27CE36-A745-448F-9120-0923DEEF9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6A9F0-444C-4DA0-ACE2-59931C9D1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68DA81-DA8A-415E-890E-C0D195CDB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50C9CDE-4881-416D-9312-B0485EC5A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9341E-C07B-49C2-BD70-570ACE9D8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33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5D0ACF-9BA8-4119-9185-4FDB7E40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Языки программирования бывают: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E0EFB3-5E71-4A7F-95EE-F43223F48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Типизированные</a:t>
            </a:r>
          </a:p>
          <a:p>
            <a:r>
              <a:rPr lang="ru-RU" dirty="0" err="1"/>
              <a:t>Нетипизированые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83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6E9577-DAEA-4010-81EA-B5FBAE614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Типизированные языки разделяются: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9CEA1F-FB1A-428E-B9F6-FD74C03DE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Статическая</a:t>
            </a:r>
            <a:r>
              <a:rPr lang="ru-RU" dirty="0"/>
              <a:t> / </a:t>
            </a:r>
            <a:r>
              <a:rPr lang="ru-RU" i="1" dirty="0"/>
              <a:t>динамическая</a:t>
            </a:r>
            <a:r>
              <a:rPr lang="ru-RU" dirty="0"/>
              <a:t> типизация</a:t>
            </a:r>
          </a:p>
          <a:p>
            <a:r>
              <a:rPr lang="ru-RU" i="1" dirty="0"/>
              <a:t>Сильная</a:t>
            </a:r>
            <a:r>
              <a:rPr lang="ru-RU" dirty="0"/>
              <a:t> / </a:t>
            </a:r>
            <a:r>
              <a:rPr lang="ru-RU" i="1" dirty="0"/>
              <a:t>слабая</a:t>
            </a:r>
            <a:r>
              <a:rPr lang="ru-RU" dirty="0"/>
              <a:t> типизация</a:t>
            </a:r>
          </a:p>
          <a:p>
            <a:r>
              <a:rPr lang="ru-RU" i="1" dirty="0"/>
              <a:t>Явная</a:t>
            </a:r>
            <a:r>
              <a:rPr lang="ru-RU" dirty="0"/>
              <a:t> / </a:t>
            </a:r>
            <a:r>
              <a:rPr lang="ru-RU" i="1" dirty="0"/>
              <a:t>неявная</a:t>
            </a:r>
            <a:r>
              <a:rPr lang="ru-RU" dirty="0"/>
              <a:t> типизация</a:t>
            </a:r>
          </a:p>
        </p:txBody>
      </p:sp>
    </p:spTree>
    <p:extLst>
      <p:ext uri="{BB962C8B-B14F-4D97-AF65-F5344CB8AC3E}">
        <p14:creationId xmlns:p14="http://schemas.microsoft.com/office/powerpoint/2010/main" val="148128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63DE2F-776E-4A36-947F-A10AE318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Преимущества </a:t>
            </a:r>
            <a:r>
              <a:rPr lang="ru-RU" dirty="0" err="1"/>
              <a:t>бестиповой</a:t>
            </a:r>
            <a:r>
              <a:rPr lang="ru-RU" dirty="0"/>
              <a:t> типизации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C18246B-2938-466F-8010-4BE5ADB1C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Позволяет писать на предельно низком уровне, причем компилятор / интерпретатор не будет мешать какими-либо проверками типов. Вы вольны производить любые операции над любыми видами данных.</a:t>
            </a:r>
          </a:p>
          <a:p>
            <a:r>
              <a:rPr lang="ru-RU" dirty="0"/>
              <a:t>Получаемый код обычно более эффективен.</a:t>
            </a:r>
          </a:p>
          <a:p>
            <a:r>
              <a:rPr lang="ru-RU" dirty="0"/>
              <a:t>Прозрачность инструкций. При знании языка обычно нет сомнений, что из себя представляет тот или иной код.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328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AB4FB4-E7C5-4C19-84F2-075664FE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Недостатки </a:t>
            </a:r>
            <a:r>
              <a:rPr lang="ru-RU" dirty="0" err="1"/>
              <a:t>бестиповой</a:t>
            </a:r>
            <a:r>
              <a:rPr lang="ru-RU" dirty="0"/>
              <a:t> типизации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A9DD9E-ED8C-46D6-B193-BB0148196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Сложность. Часто возникает необходимость в представлении комплексных значений, таких как списки, строки или структуры. С этим могут возникнуть неудобства.</a:t>
            </a:r>
          </a:p>
          <a:p>
            <a:r>
              <a:rPr lang="ru-RU" dirty="0"/>
              <a:t>Отсутствие проверок. Любые бессмысленные действия, например вычитание указателя на массив из символа будут считаться совершенно нормальными, что чревато трудноуловимыми ошибками.</a:t>
            </a:r>
          </a:p>
          <a:p>
            <a:r>
              <a:rPr lang="ru-RU" dirty="0"/>
              <a:t>Низкий уровень абстракции. Работа с любым сложным типом данных ничем не отличается от работы с числами, что конечно будет создавать много трудностей.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61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BCE84B-2CF0-43C9-AEDA-BA1012DE1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Статическая и динамическая типизации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216638-6B1A-4DF2-9B42-EDB52B7B0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Главное, что отличает статическую (</a:t>
            </a:r>
            <a:r>
              <a:rPr lang="ru-RU" dirty="0" err="1"/>
              <a:t>static</a:t>
            </a:r>
            <a:r>
              <a:rPr lang="ru-RU" dirty="0"/>
              <a:t>) типизацию от динамической (</a:t>
            </a:r>
            <a:r>
              <a:rPr lang="ru-RU" dirty="0" err="1"/>
              <a:t>dynamic</a:t>
            </a:r>
            <a:r>
              <a:rPr lang="ru-RU" dirty="0"/>
              <a:t>) то, что все проверки типов выполняются на этапе компиляции, а не этапе выполнения.</a:t>
            </a:r>
          </a:p>
        </p:txBody>
      </p:sp>
    </p:spTree>
    <p:extLst>
      <p:ext uri="{BB962C8B-B14F-4D97-AF65-F5344CB8AC3E}">
        <p14:creationId xmlns:p14="http://schemas.microsoft.com/office/powerpoint/2010/main" val="361578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48136-2231-4FFB-BF7D-40AB58B35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Преимущества статической типизации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5D7ACE-45F3-4F4A-869F-262330BCC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Проверки типов происходят только один раз — на этапе компиляции. А это значит, что нам не нужно будет постоянно выяснять, не пытаемся ли мы поделить число на строку (и либо выдать ошибку, либо осуществить преобразование).</a:t>
            </a:r>
          </a:p>
          <a:p>
            <a:r>
              <a:rPr lang="ru-RU" dirty="0"/>
              <a:t>Скорость выполнения. Из предыдущего пункта ясно, что статически типизированные языки практически всегда быстрее динамически типизированных.</a:t>
            </a:r>
          </a:p>
          <a:p>
            <a:r>
              <a:rPr lang="ru-RU" dirty="0"/>
              <a:t>При некоторых дополнительных условиях, позволяет обнаруживать потенциальные ошибки уже на этапе компиляции.</a:t>
            </a:r>
          </a:p>
          <a:p>
            <a:r>
              <a:rPr lang="ru-RU" dirty="0"/>
              <a:t>Ускорение разработки при поддержке IDE (отсеивание вариантов, заведомо не подходящих по типу).</a:t>
            </a:r>
          </a:p>
        </p:txBody>
      </p:sp>
    </p:spTree>
    <p:extLst>
      <p:ext uri="{BB962C8B-B14F-4D97-AF65-F5344CB8AC3E}">
        <p14:creationId xmlns:p14="http://schemas.microsoft.com/office/powerpoint/2010/main" val="2573519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1ADABF-0375-453D-AC01-4E849734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Преимущества динамической типизации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AEA812-A911-4D85-BC41-0C2EEDE44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Простота создания универсальных коллекций — куч всего и вся (редко возникает такая необходимость, но когда возникает динамическая типизация выручит).</a:t>
            </a:r>
          </a:p>
          <a:p>
            <a:r>
              <a:rPr lang="ru-RU" dirty="0"/>
              <a:t>Удобство описания обобщенных алгоритмов (например сортировка массива, которая будет работать не только на списке целых чисел, но и на списке вещественных и даже на списке строк).</a:t>
            </a:r>
          </a:p>
          <a:p>
            <a:r>
              <a:rPr lang="ru-RU" dirty="0"/>
              <a:t>Легкость в освоении — языки с динамической типизацией обычно очень хороши для того, чтобы начать программировать.</a:t>
            </a:r>
          </a:p>
        </p:txBody>
      </p:sp>
    </p:spTree>
    <p:extLst>
      <p:ext uri="{BB962C8B-B14F-4D97-AF65-F5344CB8AC3E}">
        <p14:creationId xmlns:p14="http://schemas.microsoft.com/office/powerpoint/2010/main" val="9788637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341</Words>
  <Application>Microsoft Office PowerPoint</Application>
  <PresentationFormat>Произвольный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Языки программирования бывают:</vt:lpstr>
      <vt:lpstr>Типизированные языки разделяются:</vt:lpstr>
      <vt:lpstr>Преимущества бестиповой типизации</vt:lpstr>
      <vt:lpstr>Недостатки бестиповой типизации</vt:lpstr>
      <vt:lpstr>Статическая и динамическая типизации</vt:lpstr>
      <vt:lpstr>Преимущества статической типизации</vt:lpstr>
      <vt:lpstr>Преимущества динамической типизации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Языки программирования бывают:</dc:title>
  <dc:creator>Andrei Heavy</dc:creator>
  <cp:lastModifiedBy>Den</cp:lastModifiedBy>
  <cp:revision>2</cp:revision>
  <dcterms:created xsi:type="dcterms:W3CDTF">2021-10-27T07:06:52Z</dcterms:created>
  <dcterms:modified xsi:type="dcterms:W3CDTF">2021-10-27T06:37:27Z</dcterms:modified>
</cp:coreProperties>
</file>