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Lst>
  <p:sldIdLst>
    <p:sldId id="263" r:id="rId3"/>
    <p:sldId id="260" r:id="rId4"/>
    <p:sldId id="257" r:id="rId5"/>
    <p:sldId id="258" r:id="rId6"/>
    <p:sldId id="259" r:id="rId7"/>
    <p:sldId id="261" r:id="rId8"/>
    <p:sldId id="262"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0B45A0-A674-42B0-867B-396C117E49AE}" v="90" dt="2021-10-26T18:59:56.408"/>
    <p1510:client id="{1B2DD8E5-066A-4A73-BFF0-C65E948FBD72}" v="32" dt="2021-10-26T19:30:17.557"/>
    <p1510:client id="{88452AC7-3CFD-4AC9-83C8-E4B38FAB8161}" v="53" dt="2021-10-23T15:31:05.086"/>
    <p1510:client id="{B67035A5-EF73-4974-926F-549B328CAA17}" v="3" dt="2021-10-26T11:21:32.7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2" autoAdjust="0"/>
    <p:restoredTop sz="94660"/>
  </p:normalViewPr>
  <p:slideViewPr>
    <p:cSldViewPr snapToGrid="0">
      <p:cViewPr>
        <p:scale>
          <a:sx n="92" d="100"/>
          <a:sy n="92" d="100"/>
        </p:scale>
        <p:origin x="-158" y="-3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F2FFB779-270B-4192-84BA-A697F48306DC}" type="datetimeFigureOut">
              <a:rPr lang="ru-RU" smtClean="0"/>
              <a:t>27.10.2021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85DC19C-03DA-4066-9FF7-D0BF1BC6D6F6}" type="slidenum">
              <a:rPr lang="ru-RU" smtClean="0"/>
              <a:t>‹#›</a:t>
            </a:fld>
            <a:endParaRPr lang="ru-RU"/>
          </a:p>
        </p:txBody>
      </p:sp>
    </p:spTree>
    <p:extLst>
      <p:ext uri="{BB962C8B-B14F-4D97-AF65-F5344CB8AC3E}">
        <p14:creationId xmlns:p14="http://schemas.microsoft.com/office/powerpoint/2010/main" val="161079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2FFB779-270B-4192-84BA-A697F48306DC}" type="datetimeFigureOut">
              <a:rPr lang="ru-RU" smtClean="0"/>
              <a:t>27.10.2021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85DC19C-03DA-4066-9FF7-D0BF1BC6D6F6}" type="slidenum">
              <a:rPr lang="ru-RU" smtClean="0"/>
              <a:t>‹#›</a:t>
            </a:fld>
            <a:endParaRPr lang="ru-RU"/>
          </a:p>
        </p:txBody>
      </p:sp>
    </p:spTree>
    <p:extLst>
      <p:ext uri="{BB962C8B-B14F-4D97-AF65-F5344CB8AC3E}">
        <p14:creationId xmlns:p14="http://schemas.microsoft.com/office/powerpoint/2010/main" val="2065727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2FFB779-270B-4192-84BA-A697F48306DC}" type="datetimeFigureOut">
              <a:rPr lang="ru-RU" smtClean="0"/>
              <a:t>27.10.2021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85DC19C-03DA-4066-9FF7-D0BF1BC6D6F6}" type="slidenum">
              <a:rPr lang="ru-RU" smtClean="0"/>
              <a:t>‹#›</a:t>
            </a:fld>
            <a:endParaRPr lang="ru-RU"/>
          </a:p>
        </p:txBody>
      </p:sp>
    </p:spTree>
    <p:extLst>
      <p:ext uri="{BB962C8B-B14F-4D97-AF65-F5344CB8AC3E}">
        <p14:creationId xmlns:p14="http://schemas.microsoft.com/office/powerpoint/2010/main" val="8122617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C205E62-2C57-4C98-BEE9-83AD3425EFC5}"/>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xmlns="" id="{16F3AF99-5122-4B50-B6B0-0869CC5B8A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xmlns="" id="{511A5822-E315-4667-9882-7E6D8B843AC4}"/>
              </a:ext>
            </a:extLst>
          </p:cNvPr>
          <p:cNvSpPr>
            <a:spLocks noGrp="1"/>
          </p:cNvSpPr>
          <p:nvPr>
            <p:ph type="dt" sz="half" idx="10"/>
          </p:nvPr>
        </p:nvSpPr>
        <p:spPr/>
        <p:txBody>
          <a:bodyPr/>
          <a:lstStyle/>
          <a:p>
            <a:fld id="{0B6DC263-E9E2-4C6A-B5D6-60DE94F345DD}" type="datetimeFigureOut">
              <a:rPr lang="ru-RU" smtClean="0"/>
              <a:t>27.10.2021</a:t>
            </a:fld>
            <a:endParaRPr lang="ru-RU"/>
          </a:p>
        </p:txBody>
      </p:sp>
      <p:sp>
        <p:nvSpPr>
          <p:cNvPr id="5" name="Нижний колонтитул 4">
            <a:extLst>
              <a:ext uri="{FF2B5EF4-FFF2-40B4-BE49-F238E27FC236}">
                <a16:creationId xmlns:a16="http://schemas.microsoft.com/office/drawing/2014/main" xmlns="" id="{35E0306B-EA07-4A0A-9CC5-E0255142CD5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34F88D48-8C62-464C-8137-153DE2B11A2C}"/>
              </a:ext>
            </a:extLst>
          </p:cNvPr>
          <p:cNvSpPr>
            <a:spLocks noGrp="1"/>
          </p:cNvSpPr>
          <p:nvPr>
            <p:ph type="sldNum" sz="quarter" idx="12"/>
          </p:nvPr>
        </p:nvSpPr>
        <p:spPr/>
        <p:txBody>
          <a:bodyPr/>
          <a:lstStyle/>
          <a:p>
            <a:fld id="{095F89C5-FD0A-429C-8844-3ADFD4BB6270}" type="slidenum">
              <a:rPr lang="ru-RU" smtClean="0"/>
              <a:t>‹#›</a:t>
            </a:fld>
            <a:endParaRPr lang="ru-RU"/>
          </a:p>
        </p:txBody>
      </p:sp>
    </p:spTree>
    <p:extLst>
      <p:ext uri="{BB962C8B-B14F-4D97-AF65-F5344CB8AC3E}">
        <p14:creationId xmlns:p14="http://schemas.microsoft.com/office/powerpoint/2010/main" val="7497089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20A0E39-FEE4-475A-AC63-66C64F275527}"/>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33493FCA-F0E9-4974-A248-6048DE9124B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D47456B3-A429-4B71-8F4B-C54FD92FE3DB}"/>
              </a:ext>
            </a:extLst>
          </p:cNvPr>
          <p:cNvSpPr>
            <a:spLocks noGrp="1"/>
          </p:cNvSpPr>
          <p:nvPr>
            <p:ph type="dt" sz="half" idx="10"/>
          </p:nvPr>
        </p:nvSpPr>
        <p:spPr/>
        <p:txBody>
          <a:bodyPr/>
          <a:lstStyle/>
          <a:p>
            <a:fld id="{0B6DC263-E9E2-4C6A-B5D6-60DE94F345DD}" type="datetimeFigureOut">
              <a:rPr lang="ru-RU" smtClean="0"/>
              <a:t>27.10.2021</a:t>
            </a:fld>
            <a:endParaRPr lang="ru-RU"/>
          </a:p>
        </p:txBody>
      </p:sp>
      <p:sp>
        <p:nvSpPr>
          <p:cNvPr id="5" name="Нижний колонтитул 4">
            <a:extLst>
              <a:ext uri="{FF2B5EF4-FFF2-40B4-BE49-F238E27FC236}">
                <a16:creationId xmlns:a16="http://schemas.microsoft.com/office/drawing/2014/main" xmlns="" id="{DD0D81B2-6F57-43F0-A7EC-CAF422C6C1E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7676A517-80B2-49C6-9C4A-2A9755FBAC68}"/>
              </a:ext>
            </a:extLst>
          </p:cNvPr>
          <p:cNvSpPr>
            <a:spLocks noGrp="1"/>
          </p:cNvSpPr>
          <p:nvPr>
            <p:ph type="sldNum" sz="quarter" idx="12"/>
          </p:nvPr>
        </p:nvSpPr>
        <p:spPr/>
        <p:txBody>
          <a:bodyPr/>
          <a:lstStyle/>
          <a:p>
            <a:fld id="{095F89C5-FD0A-429C-8844-3ADFD4BB6270}" type="slidenum">
              <a:rPr lang="ru-RU" smtClean="0"/>
              <a:t>‹#›</a:t>
            </a:fld>
            <a:endParaRPr lang="ru-RU"/>
          </a:p>
        </p:txBody>
      </p:sp>
    </p:spTree>
    <p:extLst>
      <p:ext uri="{BB962C8B-B14F-4D97-AF65-F5344CB8AC3E}">
        <p14:creationId xmlns:p14="http://schemas.microsoft.com/office/powerpoint/2010/main" val="32284397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9F93D85-64E9-4995-B909-CE73149A9025}"/>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xmlns="" id="{F5199BF8-F8D3-4706-84AC-473DF536E0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xmlns="" id="{B4AA0ABF-B942-43E6-A17E-2F0784DA757E}"/>
              </a:ext>
            </a:extLst>
          </p:cNvPr>
          <p:cNvSpPr>
            <a:spLocks noGrp="1"/>
          </p:cNvSpPr>
          <p:nvPr>
            <p:ph type="dt" sz="half" idx="10"/>
          </p:nvPr>
        </p:nvSpPr>
        <p:spPr/>
        <p:txBody>
          <a:bodyPr/>
          <a:lstStyle/>
          <a:p>
            <a:fld id="{0B6DC263-E9E2-4C6A-B5D6-60DE94F345DD}" type="datetimeFigureOut">
              <a:rPr lang="ru-RU" smtClean="0"/>
              <a:t>27.10.2021</a:t>
            </a:fld>
            <a:endParaRPr lang="ru-RU"/>
          </a:p>
        </p:txBody>
      </p:sp>
      <p:sp>
        <p:nvSpPr>
          <p:cNvPr id="5" name="Нижний колонтитул 4">
            <a:extLst>
              <a:ext uri="{FF2B5EF4-FFF2-40B4-BE49-F238E27FC236}">
                <a16:creationId xmlns:a16="http://schemas.microsoft.com/office/drawing/2014/main" xmlns="" id="{286E0C45-902E-4B14-B575-876D894A7F5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7DE2771E-6ABD-4F12-9DC2-8BEFEE6844AC}"/>
              </a:ext>
            </a:extLst>
          </p:cNvPr>
          <p:cNvSpPr>
            <a:spLocks noGrp="1"/>
          </p:cNvSpPr>
          <p:nvPr>
            <p:ph type="sldNum" sz="quarter" idx="12"/>
          </p:nvPr>
        </p:nvSpPr>
        <p:spPr/>
        <p:txBody>
          <a:bodyPr/>
          <a:lstStyle/>
          <a:p>
            <a:fld id="{095F89C5-FD0A-429C-8844-3ADFD4BB6270}" type="slidenum">
              <a:rPr lang="ru-RU" smtClean="0"/>
              <a:t>‹#›</a:t>
            </a:fld>
            <a:endParaRPr lang="ru-RU"/>
          </a:p>
        </p:txBody>
      </p:sp>
    </p:spTree>
    <p:extLst>
      <p:ext uri="{BB962C8B-B14F-4D97-AF65-F5344CB8AC3E}">
        <p14:creationId xmlns:p14="http://schemas.microsoft.com/office/powerpoint/2010/main" val="17166218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767E629-2728-4581-BE22-75DBA9CCFD46}"/>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44162B59-D522-450A-8DB9-73C0D4FBC269}"/>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xmlns="" id="{B65282A9-D228-4C38-851C-0E92FD481E1E}"/>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xmlns="" id="{F2FCB0FD-633F-426B-9268-3B8D7767CEEB}"/>
              </a:ext>
            </a:extLst>
          </p:cNvPr>
          <p:cNvSpPr>
            <a:spLocks noGrp="1"/>
          </p:cNvSpPr>
          <p:nvPr>
            <p:ph type="dt" sz="half" idx="10"/>
          </p:nvPr>
        </p:nvSpPr>
        <p:spPr/>
        <p:txBody>
          <a:bodyPr/>
          <a:lstStyle/>
          <a:p>
            <a:fld id="{0B6DC263-E9E2-4C6A-B5D6-60DE94F345DD}" type="datetimeFigureOut">
              <a:rPr lang="ru-RU" smtClean="0"/>
              <a:t>27.10.2021</a:t>
            </a:fld>
            <a:endParaRPr lang="ru-RU"/>
          </a:p>
        </p:txBody>
      </p:sp>
      <p:sp>
        <p:nvSpPr>
          <p:cNvPr id="6" name="Нижний колонтитул 5">
            <a:extLst>
              <a:ext uri="{FF2B5EF4-FFF2-40B4-BE49-F238E27FC236}">
                <a16:creationId xmlns:a16="http://schemas.microsoft.com/office/drawing/2014/main" xmlns="" id="{0230031D-53F1-428D-9B33-1ED3CB53E84F}"/>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E5807E97-4948-43ED-8473-0C028F923FF0}"/>
              </a:ext>
            </a:extLst>
          </p:cNvPr>
          <p:cNvSpPr>
            <a:spLocks noGrp="1"/>
          </p:cNvSpPr>
          <p:nvPr>
            <p:ph type="sldNum" sz="quarter" idx="12"/>
          </p:nvPr>
        </p:nvSpPr>
        <p:spPr/>
        <p:txBody>
          <a:bodyPr/>
          <a:lstStyle/>
          <a:p>
            <a:fld id="{095F89C5-FD0A-429C-8844-3ADFD4BB6270}" type="slidenum">
              <a:rPr lang="ru-RU" smtClean="0"/>
              <a:t>‹#›</a:t>
            </a:fld>
            <a:endParaRPr lang="ru-RU"/>
          </a:p>
        </p:txBody>
      </p:sp>
    </p:spTree>
    <p:extLst>
      <p:ext uri="{BB962C8B-B14F-4D97-AF65-F5344CB8AC3E}">
        <p14:creationId xmlns:p14="http://schemas.microsoft.com/office/powerpoint/2010/main" val="13923093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DC8DDAF-ED28-4E30-96F8-7BD1B35880DA}"/>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xmlns="" id="{6850DA4B-6106-4E83-8041-0075C9911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xmlns="" id="{3252A39F-35E8-455F-9B28-5984FAF23F1C}"/>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xmlns="" id="{A5926C16-C9CD-467C-9CC0-D84B00F13A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xmlns="" id="{176E74F4-AEC9-4234-AD0B-50DA24394472}"/>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xmlns="" id="{B0751F6F-74F8-4912-95EE-23111D6CE124}"/>
              </a:ext>
            </a:extLst>
          </p:cNvPr>
          <p:cNvSpPr>
            <a:spLocks noGrp="1"/>
          </p:cNvSpPr>
          <p:nvPr>
            <p:ph type="dt" sz="half" idx="10"/>
          </p:nvPr>
        </p:nvSpPr>
        <p:spPr/>
        <p:txBody>
          <a:bodyPr/>
          <a:lstStyle/>
          <a:p>
            <a:fld id="{0B6DC263-E9E2-4C6A-B5D6-60DE94F345DD}" type="datetimeFigureOut">
              <a:rPr lang="ru-RU" smtClean="0"/>
              <a:t>27.10.2021</a:t>
            </a:fld>
            <a:endParaRPr lang="ru-RU"/>
          </a:p>
        </p:txBody>
      </p:sp>
      <p:sp>
        <p:nvSpPr>
          <p:cNvPr id="8" name="Нижний колонтитул 7">
            <a:extLst>
              <a:ext uri="{FF2B5EF4-FFF2-40B4-BE49-F238E27FC236}">
                <a16:creationId xmlns:a16="http://schemas.microsoft.com/office/drawing/2014/main" xmlns="" id="{F7A87297-4A9D-4337-A72A-F75CA0622688}"/>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xmlns="" id="{03D3D873-17FF-46B4-8D5E-918E595E18ED}"/>
              </a:ext>
            </a:extLst>
          </p:cNvPr>
          <p:cNvSpPr>
            <a:spLocks noGrp="1"/>
          </p:cNvSpPr>
          <p:nvPr>
            <p:ph type="sldNum" sz="quarter" idx="12"/>
          </p:nvPr>
        </p:nvSpPr>
        <p:spPr/>
        <p:txBody>
          <a:bodyPr/>
          <a:lstStyle/>
          <a:p>
            <a:fld id="{095F89C5-FD0A-429C-8844-3ADFD4BB6270}" type="slidenum">
              <a:rPr lang="ru-RU" smtClean="0"/>
              <a:t>‹#›</a:t>
            </a:fld>
            <a:endParaRPr lang="ru-RU"/>
          </a:p>
        </p:txBody>
      </p:sp>
    </p:spTree>
    <p:extLst>
      <p:ext uri="{BB962C8B-B14F-4D97-AF65-F5344CB8AC3E}">
        <p14:creationId xmlns:p14="http://schemas.microsoft.com/office/powerpoint/2010/main" val="22509369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3D6BACB-DA96-4A8C-B32B-9771CCC26E33}"/>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xmlns="" id="{952D8CB0-91B3-484F-8DFA-41F3C00FA59B}"/>
              </a:ext>
            </a:extLst>
          </p:cNvPr>
          <p:cNvSpPr>
            <a:spLocks noGrp="1"/>
          </p:cNvSpPr>
          <p:nvPr>
            <p:ph type="dt" sz="half" idx="10"/>
          </p:nvPr>
        </p:nvSpPr>
        <p:spPr/>
        <p:txBody>
          <a:bodyPr/>
          <a:lstStyle/>
          <a:p>
            <a:fld id="{0B6DC263-E9E2-4C6A-B5D6-60DE94F345DD}" type="datetimeFigureOut">
              <a:rPr lang="ru-RU" smtClean="0"/>
              <a:t>27.10.2021</a:t>
            </a:fld>
            <a:endParaRPr lang="ru-RU"/>
          </a:p>
        </p:txBody>
      </p:sp>
      <p:sp>
        <p:nvSpPr>
          <p:cNvPr id="4" name="Нижний колонтитул 3">
            <a:extLst>
              <a:ext uri="{FF2B5EF4-FFF2-40B4-BE49-F238E27FC236}">
                <a16:creationId xmlns:a16="http://schemas.microsoft.com/office/drawing/2014/main" xmlns="" id="{03C57CE2-4592-44F9-B3BC-CEE62F077E9A}"/>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xmlns="" id="{95284786-8AAF-41BF-AA86-0F65A9D51BD7}"/>
              </a:ext>
            </a:extLst>
          </p:cNvPr>
          <p:cNvSpPr>
            <a:spLocks noGrp="1"/>
          </p:cNvSpPr>
          <p:nvPr>
            <p:ph type="sldNum" sz="quarter" idx="12"/>
          </p:nvPr>
        </p:nvSpPr>
        <p:spPr/>
        <p:txBody>
          <a:bodyPr/>
          <a:lstStyle/>
          <a:p>
            <a:fld id="{095F89C5-FD0A-429C-8844-3ADFD4BB6270}" type="slidenum">
              <a:rPr lang="ru-RU" smtClean="0"/>
              <a:t>‹#›</a:t>
            </a:fld>
            <a:endParaRPr lang="ru-RU"/>
          </a:p>
        </p:txBody>
      </p:sp>
    </p:spTree>
    <p:extLst>
      <p:ext uri="{BB962C8B-B14F-4D97-AF65-F5344CB8AC3E}">
        <p14:creationId xmlns:p14="http://schemas.microsoft.com/office/powerpoint/2010/main" val="18533784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xmlns="" id="{AEE7BBF2-0F06-4C43-8278-A1652B1A557C}"/>
              </a:ext>
            </a:extLst>
          </p:cNvPr>
          <p:cNvSpPr>
            <a:spLocks noGrp="1"/>
          </p:cNvSpPr>
          <p:nvPr>
            <p:ph type="dt" sz="half" idx="10"/>
          </p:nvPr>
        </p:nvSpPr>
        <p:spPr/>
        <p:txBody>
          <a:bodyPr/>
          <a:lstStyle/>
          <a:p>
            <a:fld id="{0B6DC263-E9E2-4C6A-B5D6-60DE94F345DD}" type="datetimeFigureOut">
              <a:rPr lang="ru-RU" smtClean="0"/>
              <a:t>27.10.2021</a:t>
            </a:fld>
            <a:endParaRPr lang="ru-RU"/>
          </a:p>
        </p:txBody>
      </p:sp>
      <p:sp>
        <p:nvSpPr>
          <p:cNvPr id="3" name="Нижний колонтитул 2">
            <a:extLst>
              <a:ext uri="{FF2B5EF4-FFF2-40B4-BE49-F238E27FC236}">
                <a16:creationId xmlns:a16="http://schemas.microsoft.com/office/drawing/2014/main" xmlns="" id="{9D0DAC9B-DC44-4B3C-9F86-146CAD3807D1}"/>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xmlns="" id="{D2E80AD8-74A8-4EC2-960F-E869D27BA733}"/>
              </a:ext>
            </a:extLst>
          </p:cNvPr>
          <p:cNvSpPr>
            <a:spLocks noGrp="1"/>
          </p:cNvSpPr>
          <p:nvPr>
            <p:ph type="sldNum" sz="quarter" idx="12"/>
          </p:nvPr>
        </p:nvSpPr>
        <p:spPr/>
        <p:txBody>
          <a:bodyPr/>
          <a:lstStyle/>
          <a:p>
            <a:fld id="{095F89C5-FD0A-429C-8844-3ADFD4BB6270}" type="slidenum">
              <a:rPr lang="ru-RU" smtClean="0"/>
              <a:t>‹#›</a:t>
            </a:fld>
            <a:endParaRPr lang="ru-RU"/>
          </a:p>
        </p:txBody>
      </p:sp>
    </p:spTree>
    <p:extLst>
      <p:ext uri="{BB962C8B-B14F-4D97-AF65-F5344CB8AC3E}">
        <p14:creationId xmlns:p14="http://schemas.microsoft.com/office/powerpoint/2010/main" val="4899894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66683FF-F028-40E9-9184-83ADD3133C82}"/>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xmlns="" id="{922F0431-591B-405C-8BAC-4EF8300FCF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xmlns="" id="{F802C5B3-F3C5-466B-978C-7345B95F83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1080BDA8-1649-4930-B5DB-9352634BC991}"/>
              </a:ext>
            </a:extLst>
          </p:cNvPr>
          <p:cNvSpPr>
            <a:spLocks noGrp="1"/>
          </p:cNvSpPr>
          <p:nvPr>
            <p:ph type="dt" sz="half" idx="10"/>
          </p:nvPr>
        </p:nvSpPr>
        <p:spPr/>
        <p:txBody>
          <a:bodyPr/>
          <a:lstStyle/>
          <a:p>
            <a:fld id="{0B6DC263-E9E2-4C6A-B5D6-60DE94F345DD}" type="datetimeFigureOut">
              <a:rPr lang="ru-RU" smtClean="0"/>
              <a:t>27.10.2021</a:t>
            </a:fld>
            <a:endParaRPr lang="ru-RU"/>
          </a:p>
        </p:txBody>
      </p:sp>
      <p:sp>
        <p:nvSpPr>
          <p:cNvPr id="6" name="Нижний колонтитул 5">
            <a:extLst>
              <a:ext uri="{FF2B5EF4-FFF2-40B4-BE49-F238E27FC236}">
                <a16:creationId xmlns:a16="http://schemas.microsoft.com/office/drawing/2014/main" xmlns="" id="{A6191D9C-D47A-4732-B74A-21FE26AB015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E241280E-B9FA-4612-8FE0-22A9BE011DB6}"/>
              </a:ext>
            </a:extLst>
          </p:cNvPr>
          <p:cNvSpPr>
            <a:spLocks noGrp="1"/>
          </p:cNvSpPr>
          <p:nvPr>
            <p:ph type="sldNum" sz="quarter" idx="12"/>
          </p:nvPr>
        </p:nvSpPr>
        <p:spPr/>
        <p:txBody>
          <a:bodyPr/>
          <a:lstStyle/>
          <a:p>
            <a:fld id="{095F89C5-FD0A-429C-8844-3ADFD4BB6270}" type="slidenum">
              <a:rPr lang="ru-RU" smtClean="0"/>
              <a:t>‹#›</a:t>
            </a:fld>
            <a:endParaRPr lang="ru-RU"/>
          </a:p>
        </p:txBody>
      </p:sp>
    </p:spTree>
    <p:extLst>
      <p:ext uri="{BB962C8B-B14F-4D97-AF65-F5344CB8AC3E}">
        <p14:creationId xmlns:p14="http://schemas.microsoft.com/office/powerpoint/2010/main" val="2809398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2FFB779-270B-4192-84BA-A697F48306DC}" type="datetimeFigureOut">
              <a:rPr lang="ru-RU" smtClean="0"/>
              <a:t>27.10.2021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85DC19C-03DA-4066-9FF7-D0BF1BC6D6F6}" type="slidenum">
              <a:rPr lang="ru-RU" smtClean="0"/>
              <a:t>‹#›</a:t>
            </a:fld>
            <a:endParaRPr lang="ru-RU"/>
          </a:p>
        </p:txBody>
      </p:sp>
    </p:spTree>
    <p:extLst>
      <p:ext uri="{BB962C8B-B14F-4D97-AF65-F5344CB8AC3E}">
        <p14:creationId xmlns:p14="http://schemas.microsoft.com/office/powerpoint/2010/main" val="27037117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BDF83DC-FF49-46E2-B9F6-13F96FFA714E}"/>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xmlns="" id="{B8F0436D-966E-4551-BAF3-0E21259374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xmlns="" id="{87955F0F-D4D0-4738-A6B6-7425C6E473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491A917C-32C5-4375-9061-FEC12EAEBCD3}"/>
              </a:ext>
            </a:extLst>
          </p:cNvPr>
          <p:cNvSpPr>
            <a:spLocks noGrp="1"/>
          </p:cNvSpPr>
          <p:nvPr>
            <p:ph type="dt" sz="half" idx="10"/>
          </p:nvPr>
        </p:nvSpPr>
        <p:spPr/>
        <p:txBody>
          <a:bodyPr/>
          <a:lstStyle/>
          <a:p>
            <a:fld id="{0B6DC263-E9E2-4C6A-B5D6-60DE94F345DD}" type="datetimeFigureOut">
              <a:rPr lang="ru-RU" smtClean="0"/>
              <a:t>27.10.2021</a:t>
            </a:fld>
            <a:endParaRPr lang="ru-RU"/>
          </a:p>
        </p:txBody>
      </p:sp>
      <p:sp>
        <p:nvSpPr>
          <p:cNvPr id="6" name="Нижний колонтитул 5">
            <a:extLst>
              <a:ext uri="{FF2B5EF4-FFF2-40B4-BE49-F238E27FC236}">
                <a16:creationId xmlns:a16="http://schemas.microsoft.com/office/drawing/2014/main" xmlns="" id="{DDAF82A3-CCAC-4E7C-8A67-E53122728113}"/>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F8714131-1C71-4805-AB67-A2ADC11BDB5D}"/>
              </a:ext>
            </a:extLst>
          </p:cNvPr>
          <p:cNvSpPr>
            <a:spLocks noGrp="1"/>
          </p:cNvSpPr>
          <p:nvPr>
            <p:ph type="sldNum" sz="quarter" idx="12"/>
          </p:nvPr>
        </p:nvSpPr>
        <p:spPr/>
        <p:txBody>
          <a:bodyPr/>
          <a:lstStyle/>
          <a:p>
            <a:fld id="{095F89C5-FD0A-429C-8844-3ADFD4BB6270}" type="slidenum">
              <a:rPr lang="ru-RU" smtClean="0"/>
              <a:t>‹#›</a:t>
            </a:fld>
            <a:endParaRPr lang="ru-RU"/>
          </a:p>
        </p:txBody>
      </p:sp>
    </p:spTree>
    <p:extLst>
      <p:ext uri="{BB962C8B-B14F-4D97-AF65-F5344CB8AC3E}">
        <p14:creationId xmlns:p14="http://schemas.microsoft.com/office/powerpoint/2010/main" val="17318162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6DE8F18-A03B-4248-84FA-DE4EC09981C6}"/>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xmlns="" id="{BF95ADF8-8A95-418B-ACFE-7A575DCA77FD}"/>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E6DA685B-8E25-42DC-A73B-83CA4C769935}"/>
              </a:ext>
            </a:extLst>
          </p:cNvPr>
          <p:cNvSpPr>
            <a:spLocks noGrp="1"/>
          </p:cNvSpPr>
          <p:nvPr>
            <p:ph type="dt" sz="half" idx="10"/>
          </p:nvPr>
        </p:nvSpPr>
        <p:spPr/>
        <p:txBody>
          <a:bodyPr/>
          <a:lstStyle/>
          <a:p>
            <a:fld id="{0B6DC263-E9E2-4C6A-B5D6-60DE94F345DD}" type="datetimeFigureOut">
              <a:rPr lang="ru-RU" smtClean="0"/>
              <a:t>27.10.2021</a:t>
            </a:fld>
            <a:endParaRPr lang="ru-RU"/>
          </a:p>
        </p:txBody>
      </p:sp>
      <p:sp>
        <p:nvSpPr>
          <p:cNvPr id="5" name="Нижний колонтитул 4">
            <a:extLst>
              <a:ext uri="{FF2B5EF4-FFF2-40B4-BE49-F238E27FC236}">
                <a16:creationId xmlns:a16="http://schemas.microsoft.com/office/drawing/2014/main" xmlns="" id="{A1A2D44E-A7D9-4036-9C1A-62E4B51067F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E2CF9346-576F-4BCE-9499-E4428CF8F817}"/>
              </a:ext>
            </a:extLst>
          </p:cNvPr>
          <p:cNvSpPr>
            <a:spLocks noGrp="1"/>
          </p:cNvSpPr>
          <p:nvPr>
            <p:ph type="sldNum" sz="quarter" idx="12"/>
          </p:nvPr>
        </p:nvSpPr>
        <p:spPr/>
        <p:txBody>
          <a:bodyPr/>
          <a:lstStyle/>
          <a:p>
            <a:fld id="{095F89C5-FD0A-429C-8844-3ADFD4BB6270}" type="slidenum">
              <a:rPr lang="ru-RU" smtClean="0"/>
              <a:t>‹#›</a:t>
            </a:fld>
            <a:endParaRPr lang="ru-RU"/>
          </a:p>
        </p:txBody>
      </p:sp>
    </p:spTree>
    <p:extLst>
      <p:ext uri="{BB962C8B-B14F-4D97-AF65-F5344CB8AC3E}">
        <p14:creationId xmlns:p14="http://schemas.microsoft.com/office/powerpoint/2010/main" val="13545937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xmlns="" id="{8C99CFF2-8AF9-4997-9ABF-4BE83A04BAC5}"/>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xmlns="" id="{A26DD379-AA98-4106-BAF4-F328B2ECF0C1}"/>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019737FE-4395-4F23-9145-8987EFB789E5}"/>
              </a:ext>
            </a:extLst>
          </p:cNvPr>
          <p:cNvSpPr>
            <a:spLocks noGrp="1"/>
          </p:cNvSpPr>
          <p:nvPr>
            <p:ph type="dt" sz="half" idx="10"/>
          </p:nvPr>
        </p:nvSpPr>
        <p:spPr/>
        <p:txBody>
          <a:bodyPr/>
          <a:lstStyle/>
          <a:p>
            <a:fld id="{0B6DC263-E9E2-4C6A-B5D6-60DE94F345DD}" type="datetimeFigureOut">
              <a:rPr lang="ru-RU" smtClean="0"/>
              <a:t>27.10.2021</a:t>
            </a:fld>
            <a:endParaRPr lang="ru-RU"/>
          </a:p>
        </p:txBody>
      </p:sp>
      <p:sp>
        <p:nvSpPr>
          <p:cNvPr id="5" name="Нижний колонтитул 4">
            <a:extLst>
              <a:ext uri="{FF2B5EF4-FFF2-40B4-BE49-F238E27FC236}">
                <a16:creationId xmlns:a16="http://schemas.microsoft.com/office/drawing/2014/main" xmlns="" id="{C3F2A093-31E2-473E-A95F-F6A838D7166D}"/>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9CC9EADE-1E15-4C01-9A8E-99346CFBE8B9}"/>
              </a:ext>
            </a:extLst>
          </p:cNvPr>
          <p:cNvSpPr>
            <a:spLocks noGrp="1"/>
          </p:cNvSpPr>
          <p:nvPr>
            <p:ph type="sldNum" sz="quarter" idx="12"/>
          </p:nvPr>
        </p:nvSpPr>
        <p:spPr/>
        <p:txBody>
          <a:bodyPr/>
          <a:lstStyle/>
          <a:p>
            <a:fld id="{095F89C5-FD0A-429C-8844-3ADFD4BB6270}" type="slidenum">
              <a:rPr lang="ru-RU" smtClean="0"/>
              <a:t>‹#›</a:t>
            </a:fld>
            <a:endParaRPr lang="ru-RU"/>
          </a:p>
        </p:txBody>
      </p:sp>
    </p:spTree>
    <p:extLst>
      <p:ext uri="{BB962C8B-B14F-4D97-AF65-F5344CB8AC3E}">
        <p14:creationId xmlns:p14="http://schemas.microsoft.com/office/powerpoint/2010/main" val="2325358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F2FFB779-270B-4192-84BA-A697F48306DC}" type="datetimeFigureOut">
              <a:rPr lang="ru-RU" smtClean="0"/>
              <a:t>27.10.2021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85DC19C-03DA-4066-9FF7-D0BF1BC6D6F6}" type="slidenum">
              <a:rPr lang="ru-RU" smtClean="0"/>
              <a:t>‹#›</a:t>
            </a:fld>
            <a:endParaRPr lang="ru-RU"/>
          </a:p>
        </p:txBody>
      </p:sp>
    </p:spTree>
    <p:extLst>
      <p:ext uri="{BB962C8B-B14F-4D97-AF65-F5344CB8AC3E}">
        <p14:creationId xmlns:p14="http://schemas.microsoft.com/office/powerpoint/2010/main" val="4076369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F2FFB779-270B-4192-84BA-A697F48306DC}" type="datetimeFigureOut">
              <a:rPr lang="ru-RU" smtClean="0"/>
              <a:t>27.10.2021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85DC19C-03DA-4066-9FF7-D0BF1BC6D6F6}" type="slidenum">
              <a:rPr lang="ru-RU" smtClean="0"/>
              <a:t>‹#›</a:t>
            </a:fld>
            <a:endParaRPr lang="ru-RU"/>
          </a:p>
        </p:txBody>
      </p:sp>
    </p:spTree>
    <p:extLst>
      <p:ext uri="{BB962C8B-B14F-4D97-AF65-F5344CB8AC3E}">
        <p14:creationId xmlns:p14="http://schemas.microsoft.com/office/powerpoint/2010/main" val="2625762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F2FFB779-270B-4192-84BA-A697F48306DC}" type="datetimeFigureOut">
              <a:rPr lang="ru-RU" smtClean="0"/>
              <a:t>27.10.2021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85DC19C-03DA-4066-9FF7-D0BF1BC6D6F6}" type="slidenum">
              <a:rPr lang="ru-RU" smtClean="0"/>
              <a:t>‹#›</a:t>
            </a:fld>
            <a:endParaRPr lang="ru-RU"/>
          </a:p>
        </p:txBody>
      </p:sp>
    </p:spTree>
    <p:extLst>
      <p:ext uri="{BB962C8B-B14F-4D97-AF65-F5344CB8AC3E}">
        <p14:creationId xmlns:p14="http://schemas.microsoft.com/office/powerpoint/2010/main" val="188002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F2FFB779-270B-4192-84BA-A697F48306DC}" type="datetimeFigureOut">
              <a:rPr lang="ru-RU" smtClean="0"/>
              <a:t>27.10.2021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85DC19C-03DA-4066-9FF7-D0BF1BC6D6F6}" type="slidenum">
              <a:rPr lang="ru-RU" smtClean="0"/>
              <a:t>‹#›</a:t>
            </a:fld>
            <a:endParaRPr lang="ru-RU"/>
          </a:p>
        </p:txBody>
      </p:sp>
    </p:spTree>
    <p:extLst>
      <p:ext uri="{BB962C8B-B14F-4D97-AF65-F5344CB8AC3E}">
        <p14:creationId xmlns:p14="http://schemas.microsoft.com/office/powerpoint/2010/main" val="2295335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2FFB779-270B-4192-84BA-A697F48306DC}" type="datetimeFigureOut">
              <a:rPr lang="ru-RU" smtClean="0"/>
              <a:t>27.10.2021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85DC19C-03DA-4066-9FF7-D0BF1BC6D6F6}" type="slidenum">
              <a:rPr lang="ru-RU" smtClean="0"/>
              <a:t>‹#›</a:t>
            </a:fld>
            <a:endParaRPr lang="ru-RU"/>
          </a:p>
        </p:txBody>
      </p:sp>
    </p:spTree>
    <p:extLst>
      <p:ext uri="{BB962C8B-B14F-4D97-AF65-F5344CB8AC3E}">
        <p14:creationId xmlns:p14="http://schemas.microsoft.com/office/powerpoint/2010/main" val="1988754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F2FFB779-270B-4192-84BA-A697F48306DC}" type="datetimeFigureOut">
              <a:rPr lang="ru-RU" smtClean="0"/>
              <a:t>27.10.2021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85DC19C-03DA-4066-9FF7-D0BF1BC6D6F6}" type="slidenum">
              <a:rPr lang="ru-RU" smtClean="0"/>
              <a:t>‹#›</a:t>
            </a:fld>
            <a:endParaRPr lang="ru-RU"/>
          </a:p>
        </p:txBody>
      </p:sp>
    </p:spTree>
    <p:extLst>
      <p:ext uri="{BB962C8B-B14F-4D97-AF65-F5344CB8AC3E}">
        <p14:creationId xmlns:p14="http://schemas.microsoft.com/office/powerpoint/2010/main" val="3665695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F2FFB779-270B-4192-84BA-A697F48306DC}" type="datetimeFigureOut">
              <a:rPr lang="ru-RU" smtClean="0"/>
              <a:t>27.10.2021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85DC19C-03DA-4066-9FF7-D0BF1BC6D6F6}" type="slidenum">
              <a:rPr lang="ru-RU" smtClean="0"/>
              <a:t>‹#›</a:t>
            </a:fld>
            <a:endParaRPr lang="ru-RU"/>
          </a:p>
        </p:txBody>
      </p:sp>
    </p:spTree>
    <p:extLst>
      <p:ext uri="{BB962C8B-B14F-4D97-AF65-F5344CB8AC3E}">
        <p14:creationId xmlns:p14="http://schemas.microsoft.com/office/powerpoint/2010/main" val="2134169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FFB779-270B-4192-84BA-A697F48306DC}" type="datetimeFigureOut">
              <a:rPr lang="ru-RU" smtClean="0"/>
              <a:t>27.10.2021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5DC19C-03DA-4066-9FF7-D0BF1BC6D6F6}" type="slidenum">
              <a:rPr lang="ru-RU" smtClean="0"/>
              <a:t>‹#›</a:t>
            </a:fld>
            <a:endParaRPr lang="ru-RU"/>
          </a:p>
        </p:txBody>
      </p:sp>
    </p:spTree>
    <p:extLst>
      <p:ext uri="{BB962C8B-B14F-4D97-AF65-F5344CB8AC3E}">
        <p14:creationId xmlns:p14="http://schemas.microsoft.com/office/powerpoint/2010/main" val="31549794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D9A0046-B0BA-49A5-A2DE-FACCBED3B8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xmlns="" id="{75EBD298-FA20-49B1-B681-FBC99627BB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23E9562E-4E95-4144-BBFD-F4400332DA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6DC263-E9E2-4C6A-B5D6-60DE94F345DD}" type="datetimeFigureOut">
              <a:rPr lang="ru-RU" smtClean="0"/>
              <a:t>27.10.2021</a:t>
            </a:fld>
            <a:endParaRPr lang="ru-RU"/>
          </a:p>
        </p:txBody>
      </p:sp>
      <p:sp>
        <p:nvSpPr>
          <p:cNvPr id="5" name="Нижний колонтитул 4">
            <a:extLst>
              <a:ext uri="{FF2B5EF4-FFF2-40B4-BE49-F238E27FC236}">
                <a16:creationId xmlns:a16="http://schemas.microsoft.com/office/drawing/2014/main" xmlns="" id="{A62274B7-079F-4117-8396-50BE49B682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xmlns="" id="{773BCCA4-C3D4-4206-9572-3CE000BC73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5F89C5-FD0A-429C-8844-3ADFD4BB6270}" type="slidenum">
              <a:rPr lang="ru-RU" smtClean="0"/>
              <a:t>‹#›</a:t>
            </a:fld>
            <a:endParaRPr lang="ru-RU"/>
          </a:p>
        </p:txBody>
      </p:sp>
    </p:spTree>
    <p:extLst>
      <p:ext uri="{BB962C8B-B14F-4D97-AF65-F5344CB8AC3E}">
        <p14:creationId xmlns:p14="http://schemas.microsoft.com/office/powerpoint/2010/main" val="24067567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A737022-D18F-45D4-A906-4DEF53756F2E}"/>
              </a:ext>
            </a:extLst>
          </p:cNvPr>
          <p:cNvSpPr>
            <a:spLocks noGrp="1"/>
          </p:cNvSpPr>
          <p:nvPr>
            <p:ph type="ctrTitle"/>
          </p:nvPr>
        </p:nvSpPr>
        <p:spPr>
          <a:xfrm>
            <a:off x="603850" y="1122363"/>
            <a:ext cx="10854904" cy="2387600"/>
          </a:xfrm>
        </p:spPr>
        <p:txBody>
          <a:bodyPr>
            <a:normAutofit fontScale="90000"/>
          </a:bodyPr>
          <a:lstStyle/>
          <a:p>
            <a:r>
              <a:rPr lang="ru-RU" b="1" dirty="0"/>
              <a:t>Задача генерации кода. Генерация кода путем интерпретации</a:t>
            </a:r>
            <a:endParaRPr lang="ru-RU" dirty="0">
              <a:cs typeface="Calibri Light" panose="020F0302020204030204"/>
            </a:endParaRPr>
          </a:p>
        </p:txBody>
      </p:sp>
      <p:sp>
        <p:nvSpPr>
          <p:cNvPr id="3" name="Подзаголовок 2">
            <a:extLst>
              <a:ext uri="{FF2B5EF4-FFF2-40B4-BE49-F238E27FC236}">
                <a16:creationId xmlns:a16="http://schemas.microsoft.com/office/drawing/2014/main" xmlns="" id="{8B50DAB8-8210-45C4-A698-CC604A4CFD45}"/>
              </a:ext>
            </a:extLst>
          </p:cNvPr>
          <p:cNvSpPr>
            <a:spLocks noGrp="1"/>
          </p:cNvSpPr>
          <p:nvPr>
            <p:ph type="subTitle" idx="1"/>
          </p:nvPr>
        </p:nvSpPr>
        <p:spPr>
          <a:xfrm>
            <a:off x="5353879" y="4701968"/>
            <a:ext cx="6387548" cy="1655762"/>
          </a:xfrm>
        </p:spPr>
        <p:txBody>
          <a:bodyPr vert="horz" lIns="91440" tIns="45720" rIns="91440" bIns="45720" rtlCol="0" anchor="t">
            <a:normAutofit/>
          </a:bodyPr>
          <a:lstStyle/>
          <a:p>
            <a:pPr algn="r"/>
            <a:r>
              <a:rPr lang="ru-RU" dirty="0"/>
              <a:t>Выполнили студентки группы М.ИСТ.ИТР-21.05 Маркова Е.А. и Шаповалова А.Д.</a:t>
            </a:r>
            <a:endParaRPr lang="ru-RU">
              <a:cs typeface="Calibri" panose="020F0502020204030204"/>
            </a:endParaRPr>
          </a:p>
        </p:txBody>
      </p:sp>
    </p:spTree>
    <p:extLst>
      <p:ext uri="{BB962C8B-B14F-4D97-AF65-F5344CB8AC3E}">
        <p14:creationId xmlns:p14="http://schemas.microsoft.com/office/powerpoint/2010/main" val="230966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503A3505-366F-4BCE-A603-6FEF4C79E644}"/>
              </a:ext>
            </a:extLst>
          </p:cNvPr>
          <p:cNvSpPr>
            <a:spLocks noGrp="1"/>
          </p:cNvSpPr>
          <p:nvPr>
            <p:ph idx="1"/>
          </p:nvPr>
        </p:nvSpPr>
        <p:spPr>
          <a:xfrm>
            <a:off x="838200" y="991739"/>
            <a:ext cx="10515600" cy="5185224"/>
          </a:xfrm>
        </p:spPr>
        <p:txBody>
          <a:bodyPr vert="horz" lIns="91440" tIns="45720" rIns="91440" bIns="45720" rtlCol="0" anchor="t">
            <a:normAutofit/>
          </a:bodyPr>
          <a:lstStyle/>
          <a:p>
            <a:pPr algn="just"/>
            <a:r>
              <a:rPr lang="ru-RU" b="1" dirty="0">
                <a:ea typeface="+mn-lt"/>
                <a:cs typeface="+mn-lt"/>
              </a:rPr>
              <a:t>Трансляция</a:t>
            </a:r>
            <a:r>
              <a:rPr lang="ru-RU" dirty="0">
                <a:ea typeface="+mn-lt"/>
                <a:cs typeface="+mn-lt"/>
              </a:rPr>
              <a:t> – преобразование одной программы, написанной на языке высокого уровня (ЯВУ), в другую программу, записываемую в терминах машинного языка. Способ преобразования прост: каждая команда из ЯВУ заменяется на эквивалентный набор команд из машинного языка. </a:t>
            </a:r>
            <a:endParaRPr lang="ru-RU" dirty="0">
              <a:cs typeface="Calibri" panose="020F0502020204030204"/>
            </a:endParaRPr>
          </a:p>
          <a:p>
            <a:pPr algn="just"/>
            <a:r>
              <a:rPr lang="ru-RU" b="1" dirty="0">
                <a:ea typeface="+mn-lt"/>
                <a:cs typeface="+mn-lt"/>
              </a:rPr>
              <a:t>Интерпретация</a:t>
            </a:r>
            <a:r>
              <a:rPr lang="ru-RU" dirty="0">
                <a:ea typeface="+mn-lt"/>
                <a:cs typeface="+mn-lt"/>
              </a:rPr>
              <a:t> состоит в создании такой программы на машинном языке, которая поочередно обрабатывает каждую команду программы на языке высокого уровня: она заменяет каждую команду ЯВУ на эквивалентный набор машинных команд и сразу же выполняет этот набор. При этом новая программа на машинном языке не создается. Программу, выполняющую этот процесс, называют интерпретатором. </a:t>
            </a:r>
            <a:endParaRPr lang="ru-RU" dirty="0">
              <a:cs typeface="Calibri" panose="020F0502020204030204"/>
            </a:endParaRPr>
          </a:p>
        </p:txBody>
      </p:sp>
    </p:spTree>
    <p:extLst>
      <p:ext uri="{BB962C8B-B14F-4D97-AF65-F5344CB8AC3E}">
        <p14:creationId xmlns:p14="http://schemas.microsoft.com/office/powerpoint/2010/main" val="4183682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55294DD5-390B-4D7B-98F4-FAEAA8DF46A1}"/>
              </a:ext>
            </a:extLst>
          </p:cNvPr>
          <p:cNvSpPr>
            <a:spLocks noGrp="1"/>
          </p:cNvSpPr>
          <p:nvPr>
            <p:ph idx="1"/>
          </p:nvPr>
        </p:nvSpPr>
        <p:spPr/>
        <p:txBody>
          <a:bodyPr vert="horz" lIns="91440" tIns="45720" rIns="91440" bIns="45720" rtlCol="0" anchor="t">
            <a:normAutofit/>
          </a:bodyPr>
          <a:lstStyle/>
          <a:p>
            <a:pPr marL="0" indent="0">
              <a:buNone/>
            </a:pPr>
            <a:endParaRPr lang="ru-RU" dirty="0">
              <a:cs typeface="Calibri"/>
            </a:endParaRPr>
          </a:p>
          <a:p>
            <a:endParaRPr lang="ru-RU" dirty="0">
              <a:cs typeface="Calibri"/>
            </a:endParaRPr>
          </a:p>
        </p:txBody>
      </p:sp>
      <p:pic>
        <p:nvPicPr>
          <p:cNvPr id="4" name="Рисунок 4">
            <a:extLst>
              <a:ext uri="{FF2B5EF4-FFF2-40B4-BE49-F238E27FC236}">
                <a16:creationId xmlns:a16="http://schemas.microsoft.com/office/drawing/2014/main" xmlns="" id="{1BAFACDE-A69B-4D1E-A7F8-D36FACAD1EB4}"/>
              </a:ext>
            </a:extLst>
          </p:cNvPr>
          <p:cNvPicPr>
            <a:picLocks noChangeAspect="1"/>
          </p:cNvPicPr>
          <p:nvPr/>
        </p:nvPicPr>
        <p:blipFill>
          <a:blip r:embed="rId2"/>
          <a:stretch>
            <a:fillRect/>
          </a:stretch>
        </p:blipFill>
        <p:spPr>
          <a:xfrm>
            <a:off x="2237117" y="745605"/>
            <a:ext cx="6811992" cy="6028149"/>
          </a:xfrm>
          <a:prstGeom prst="rect">
            <a:avLst/>
          </a:prstGeom>
        </p:spPr>
      </p:pic>
      <p:sp>
        <p:nvSpPr>
          <p:cNvPr id="6" name="TextBox 5">
            <a:extLst>
              <a:ext uri="{FF2B5EF4-FFF2-40B4-BE49-F238E27FC236}">
                <a16:creationId xmlns:a16="http://schemas.microsoft.com/office/drawing/2014/main" xmlns="" id="{7D161BC5-3B66-4FBB-95C9-9F72C5CF0AE1}"/>
              </a:ext>
            </a:extLst>
          </p:cNvPr>
          <p:cNvSpPr txBox="1"/>
          <p:nvPr/>
        </p:nvSpPr>
        <p:spPr>
          <a:xfrm>
            <a:off x="1029418" y="396816"/>
            <a:ext cx="725769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ru-RU" sz="2400">
                <a:ea typeface="+mn-lt"/>
                <a:cs typeface="+mn-lt"/>
              </a:rPr>
              <a:t>Структура типичного компилятора</a:t>
            </a:r>
            <a:endParaRPr lang="ru-RU" sz="2400"/>
          </a:p>
        </p:txBody>
      </p:sp>
    </p:spTree>
    <p:extLst>
      <p:ext uri="{BB962C8B-B14F-4D97-AF65-F5344CB8AC3E}">
        <p14:creationId xmlns:p14="http://schemas.microsoft.com/office/powerpoint/2010/main" val="2350289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4EABA11-6209-4AA9-9FBC-6AA3072AA228}"/>
              </a:ext>
            </a:extLst>
          </p:cNvPr>
          <p:cNvSpPr>
            <a:spLocks noGrp="1"/>
          </p:cNvSpPr>
          <p:nvPr>
            <p:ph type="title"/>
          </p:nvPr>
        </p:nvSpPr>
        <p:spPr/>
        <p:txBody>
          <a:bodyPr/>
          <a:lstStyle/>
          <a:p>
            <a:r>
              <a:rPr lang="ru-RU" b="1">
                <a:ea typeface="+mj-lt"/>
                <a:cs typeface="+mj-lt"/>
              </a:rPr>
              <a:t>Синтез объектной программы </a:t>
            </a:r>
            <a:endParaRPr lang="ru-RU"/>
          </a:p>
        </p:txBody>
      </p:sp>
      <p:sp>
        <p:nvSpPr>
          <p:cNvPr id="3" name="Объект 2">
            <a:extLst>
              <a:ext uri="{FF2B5EF4-FFF2-40B4-BE49-F238E27FC236}">
                <a16:creationId xmlns:a16="http://schemas.microsoft.com/office/drawing/2014/main" xmlns="" id="{761D980B-D178-417E-9614-3DB6D76B0E16}"/>
              </a:ext>
            </a:extLst>
          </p:cNvPr>
          <p:cNvSpPr>
            <a:spLocks noGrp="1"/>
          </p:cNvSpPr>
          <p:nvPr>
            <p:ph idx="1"/>
          </p:nvPr>
        </p:nvSpPr>
        <p:spPr/>
        <p:txBody>
          <a:bodyPr vert="horz" lIns="91440" tIns="45720" rIns="91440" bIns="45720" rtlCol="0" anchor="t">
            <a:normAutofit/>
          </a:bodyPr>
          <a:lstStyle/>
          <a:p>
            <a:pPr marL="0" indent="0" algn="just">
              <a:buNone/>
            </a:pPr>
            <a:r>
              <a:rPr lang="ru-RU">
                <a:ea typeface="+mn-lt"/>
                <a:cs typeface="+mn-lt"/>
              </a:rPr>
              <a:t>На заключительной стадии трансляции создается выполняемая форма программы на основе того, что было сделано семантическим анализатором. На этой стадии обязательно генерируется код, а дополнительно может осуществляться и оптимизация программы. Если части программы транслировались отдельно или использовались библиотечные программы, то для получения полностью пригодной к выполнению программы необходимы редактирование связей и загрузка. </a:t>
            </a:r>
            <a:endParaRPr lang="ru-RU">
              <a:cs typeface="Calibri" panose="020F0502020204030204"/>
            </a:endParaRPr>
          </a:p>
        </p:txBody>
      </p:sp>
    </p:spTree>
    <p:extLst>
      <p:ext uri="{BB962C8B-B14F-4D97-AF65-F5344CB8AC3E}">
        <p14:creationId xmlns:p14="http://schemas.microsoft.com/office/powerpoint/2010/main" val="3739854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5C6CD67F-EAE0-48FA-921A-09525353A228}"/>
              </a:ext>
            </a:extLst>
          </p:cNvPr>
          <p:cNvSpPr>
            <a:spLocks noGrp="1"/>
          </p:cNvSpPr>
          <p:nvPr>
            <p:ph idx="1"/>
          </p:nvPr>
        </p:nvSpPr>
        <p:spPr>
          <a:xfrm>
            <a:off x="838200" y="488531"/>
            <a:ext cx="6446809" cy="5688432"/>
          </a:xfrm>
        </p:spPr>
        <p:txBody>
          <a:bodyPr vert="horz" lIns="91440" tIns="45720" rIns="91440" bIns="45720" rtlCol="0" anchor="t">
            <a:normAutofit/>
          </a:bodyPr>
          <a:lstStyle/>
          <a:p>
            <a:pPr marL="0" indent="0" algn="just">
              <a:buNone/>
            </a:pPr>
            <a:r>
              <a:rPr lang="ru-RU" b="1">
                <a:ea typeface="+mn-lt"/>
                <a:cs typeface="+mn-lt"/>
              </a:rPr>
              <a:t>Генерация промежуточного кода</a:t>
            </a:r>
            <a:r>
              <a:rPr lang="ru-RU" dirty="0">
                <a:ea typeface="+mn-lt"/>
                <a:cs typeface="+mn-lt"/>
              </a:rPr>
              <a:t> </a:t>
            </a:r>
            <a:endParaRPr lang="ru-RU" dirty="0"/>
          </a:p>
          <a:p>
            <a:pPr marL="0" indent="0" algn="just">
              <a:buNone/>
            </a:pPr>
            <a:r>
              <a:rPr lang="ru-RU">
                <a:ea typeface="+mn-lt"/>
                <a:cs typeface="+mn-lt"/>
              </a:rPr>
              <a:t>После синтаксического и семантического анализа исходной программы многие компиляторы генерируют явное низкоуровневое или машинное промежуточное представление исходной программы, которое можно рассматривать как программу для абстрактной вычислительной машины. Такое промежуточное представление должно обладать двумя важными свойствами: оно должно легко генерироваться и легко транслироваться в целевой машинный язык.</a:t>
            </a:r>
            <a:endParaRPr lang="ru-RU">
              <a:cs typeface="Calibri"/>
            </a:endParaRPr>
          </a:p>
        </p:txBody>
      </p:sp>
      <p:pic>
        <p:nvPicPr>
          <p:cNvPr id="2" name="Рисунок 5">
            <a:extLst>
              <a:ext uri="{FF2B5EF4-FFF2-40B4-BE49-F238E27FC236}">
                <a16:creationId xmlns:a16="http://schemas.microsoft.com/office/drawing/2014/main" xmlns="" id="{C2D71EFF-6E3C-4D3D-933C-871BE0E5D81F}"/>
              </a:ext>
            </a:extLst>
          </p:cNvPr>
          <p:cNvPicPr>
            <a:picLocks noChangeAspect="1"/>
          </p:cNvPicPr>
          <p:nvPr/>
        </p:nvPicPr>
        <p:blipFill>
          <a:blip r:embed="rId2"/>
          <a:stretch>
            <a:fillRect/>
          </a:stretch>
        </p:blipFill>
        <p:spPr>
          <a:xfrm>
            <a:off x="7973409" y="63259"/>
            <a:ext cx="3534501" cy="6544574"/>
          </a:xfrm>
          <a:prstGeom prst="rect">
            <a:avLst/>
          </a:prstGeom>
        </p:spPr>
      </p:pic>
    </p:spTree>
    <p:extLst>
      <p:ext uri="{BB962C8B-B14F-4D97-AF65-F5344CB8AC3E}">
        <p14:creationId xmlns:p14="http://schemas.microsoft.com/office/powerpoint/2010/main" val="4208467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EE356C1D-7840-41A2-B674-A02137DAD437}"/>
              </a:ext>
            </a:extLst>
          </p:cNvPr>
          <p:cNvSpPr>
            <a:spLocks noGrp="1"/>
          </p:cNvSpPr>
          <p:nvPr>
            <p:ph idx="1"/>
          </p:nvPr>
        </p:nvSpPr>
        <p:spPr>
          <a:xfrm>
            <a:off x="838200" y="876720"/>
            <a:ext cx="6633714" cy="5300243"/>
          </a:xfrm>
        </p:spPr>
        <p:txBody>
          <a:bodyPr vert="horz" lIns="91440" tIns="45720" rIns="91440" bIns="45720" rtlCol="0" anchor="t">
            <a:normAutofit/>
          </a:bodyPr>
          <a:lstStyle/>
          <a:p>
            <a:pPr marL="0" indent="0">
              <a:buNone/>
            </a:pPr>
            <a:r>
              <a:rPr lang="ru-RU" b="1">
                <a:ea typeface="+mn-lt"/>
                <a:cs typeface="+mn-lt"/>
              </a:rPr>
              <a:t>Оптимизация кода</a:t>
            </a:r>
            <a:endParaRPr lang="ru-RU">
              <a:ea typeface="+mn-lt"/>
              <a:cs typeface="+mn-lt"/>
            </a:endParaRPr>
          </a:p>
          <a:p>
            <a:pPr marL="0" indent="0" algn="just">
              <a:buNone/>
            </a:pPr>
            <a:r>
              <a:rPr lang="ru-RU">
                <a:ea typeface="+mn-lt"/>
                <a:cs typeface="+mn-lt"/>
              </a:rPr>
              <a:t>Этап машинно-независимой оптимизации кода пытается улучшить промежуточный код, чтобы затем получить более качественный объектный код. </a:t>
            </a:r>
          </a:p>
          <a:p>
            <a:pPr marL="0" indent="0" algn="just">
              <a:buNone/>
            </a:pPr>
            <a:r>
              <a:rPr lang="ru-RU">
                <a:ea typeface="+mn-lt"/>
                <a:cs typeface="+mn-lt"/>
              </a:rPr>
              <a:t>Оптимизация заключается в поиске рационального способа генерации хорошего целевого кода.</a:t>
            </a:r>
            <a:endParaRPr lang="ru-RU">
              <a:cs typeface="Calibri" panose="020F0502020204030204"/>
            </a:endParaRPr>
          </a:p>
        </p:txBody>
      </p:sp>
      <p:pic>
        <p:nvPicPr>
          <p:cNvPr id="5" name="Рисунок 5">
            <a:extLst>
              <a:ext uri="{FF2B5EF4-FFF2-40B4-BE49-F238E27FC236}">
                <a16:creationId xmlns:a16="http://schemas.microsoft.com/office/drawing/2014/main" xmlns="" id="{F326D450-B6B2-49AA-AFF9-8D8818EB48EB}"/>
              </a:ext>
            </a:extLst>
          </p:cNvPr>
          <p:cNvPicPr>
            <a:picLocks noChangeAspect="1"/>
          </p:cNvPicPr>
          <p:nvPr/>
        </p:nvPicPr>
        <p:blipFill>
          <a:blip r:embed="rId2"/>
          <a:stretch>
            <a:fillRect/>
          </a:stretch>
        </p:blipFill>
        <p:spPr>
          <a:xfrm>
            <a:off x="7973409" y="63259"/>
            <a:ext cx="3534501" cy="6544574"/>
          </a:xfrm>
          <a:prstGeom prst="rect">
            <a:avLst/>
          </a:prstGeom>
        </p:spPr>
      </p:pic>
    </p:spTree>
    <p:extLst>
      <p:ext uri="{BB962C8B-B14F-4D97-AF65-F5344CB8AC3E}">
        <p14:creationId xmlns:p14="http://schemas.microsoft.com/office/powerpoint/2010/main" val="2514368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1C21BA94-EA38-47CA-8040-69D835BA04C6}"/>
              </a:ext>
            </a:extLst>
          </p:cNvPr>
          <p:cNvSpPr>
            <a:spLocks noGrp="1"/>
          </p:cNvSpPr>
          <p:nvPr>
            <p:ph idx="1"/>
          </p:nvPr>
        </p:nvSpPr>
        <p:spPr>
          <a:xfrm>
            <a:off x="694426" y="416645"/>
            <a:ext cx="6978771" cy="6062242"/>
          </a:xfrm>
        </p:spPr>
        <p:txBody>
          <a:bodyPr vert="horz" lIns="91440" tIns="45720" rIns="91440" bIns="45720" rtlCol="0" anchor="t">
            <a:normAutofit fontScale="92500" lnSpcReduction="10000"/>
          </a:bodyPr>
          <a:lstStyle/>
          <a:p>
            <a:pPr marL="0" indent="0" algn="just">
              <a:buNone/>
            </a:pPr>
            <a:r>
              <a:rPr lang="ru-RU" b="1">
                <a:ea typeface="+mn-lt"/>
                <a:cs typeface="+mn-lt"/>
              </a:rPr>
              <a:t>Генерация кода</a:t>
            </a:r>
            <a:endParaRPr lang="ru-RU">
              <a:ea typeface="+mn-lt"/>
              <a:cs typeface="+mn-lt"/>
            </a:endParaRPr>
          </a:p>
          <a:p>
            <a:pPr marL="0" indent="0" algn="just">
              <a:buNone/>
            </a:pPr>
            <a:r>
              <a:rPr lang="ru-RU">
                <a:ea typeface="+mn-lt"/>
                <a:cs typeface="+mn-lt"/>
              </a:rPr>
              <a:t>Генератор кода получает в качестве входных данных промежуточное представление исходной программы и отображает его в целевой язык. Если целевой язык представляет собой машинный код, для каждой переменной, используемой программой, выбираются соответствующие регистры или ячейки памяти. Затем промежуточные команды транслируются в последовательности машинных команд, выполняющих те же действия. </a:t>
            </a:r>
          </a:p>
          <a:p>
            <a:pPr marL="0" indent="0" algn="just">
              <a:buNone/>
            </a:pPr>
            <a:r>
              <a:rPr lang="ru-RU">
                <a:ea typeface="+mn-lt"/>
                <a:cs typeface="+mn-lt"/>
              </a:rPr>
              <a:t>Ключевым моментом генерации кода является аккуратное распределение регистров для хранения переменных. Решения о распределении памяти принимаются либо в ходе генерации промежуточного кода, либо при генерации целевого кода. </a:t>
            </a:r>
            <a:endParaRPr lang="ru-RU">
              <a:cs typeface="Calibri" panose="020F0502020204030204"/>
            </a:endParaRPr>
          </a:p>
        </p:txBody>
      </p:sp>
      <p:pic>
        <p:nvPicPr>
          <p:cNvPr id="5" name="Рисунок 5">
            <a:extLst>
              <a:ext uri="{FF2B5EF4-FFF2-40B4-BE49-F238E27FC236}">
                <a16:creationId xmlns:a16="http://schemas.microsoft.com/office/drawing/2014/main" xmlns="" id="{60E3648C-FBE7-4B25-BD6F-547B0883667B}"/>
              </a:ext>
            </a:extLst>
          </p:cNvPr>
          <p:cNvPicPr>
            <a:picLocks noChangeAspect="1"/>
          </p:cNvPicPr>
          <p:nvPr/>
        </p:nvPicPr>
        <p:blipFill>
          <a:blip r:embed="rId2"/>
          <a:stretch>
            <a:fillRect/>
          </a:stretch>
        </p:blipFill>
        <p:spPr>
          <a:xfrm>
            <a:off x="7973409" y="63259"/>
            <a:ext cx="3534501" cy="6544574"/>
          </a:xfrm>
          <a:prstGeom prst="rect">
            <a:avLst/>
          </a:prstGeom>
        </p:spPr>
      </p:pic>
    </p:spTree>
    <p:extLst>
      <p:ext uri="{BB962C8B-B14F-4D97-AF65-F5344CB8AC3E}">
        <p14:creationId xmlns:p14="http://schemas.microsoft.com/office/powerpoint/2010/main" val="317872554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288</Words>
  <Application>Microsoft Office PowerPoint</Application>
  <PresentationFormat>Произвольный</PresentationFormat>
  <Paragraphs>15</Paragraphs>
  <Slides>7</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7</vt:i4>
      </vt:variant>
    </vt:vector>
  </HeadingPairs>
  <TitlesOfParts>
    <vt:vector size="9" baseType="lpstr">
      <vt:lpstr>Тема Office</vt:lpstr>
      <vt:lpstr>Тема Office</vt:lpstr>
      <vt:lpstr>Задача генерации кода. Генерация кода путем интерпретации</vt:lpstr>
      <vt:lpstr>Презентация PowerPoint</vt:lpstr>
      <vt:lpstr>Презентация PowerPoint</vt:lpstr>
      <vt:lpstr>Синтез объектной программы </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Den</dc:creator>
  <cp:lastModifiedBy>Den</cp:lastModifiedBy>
  <cp:revision>121</cp:revision>
  <dcterms:created xsi:type="dcterms:W3CDTF">2021-10-23T14:44:03Z</dcterms:created>
  <dcterms:modified xsi:type="dcterms:W3CDTF">2021-10-27T06:46:37Z</dcterms:modified>
</cp:coreProperties>
</file>