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стя Ефремов" initials="КЕ" lastIdx="1" clrIdx="0">
    <p:extLst>
      <p:ext uri="{19B8F6BF-5375-455C-9EA6-DF929625EA0E}">
        <p15:presenceInfo xmlns:p15="http://schemas.microsoft.com/office/powerpoint/2012/main" userId="d762d8d6fb5119f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6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69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364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895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6361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2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302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06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74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20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51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32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77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9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89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7A9C4-2461-455D-8274-68808BE7396E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1B7A8A-667A-4BE3-9F12-CB1EB63CB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D6BC84-198E-46CD-9740-4B9527980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226283"/>
            <a:ext cx="11163300" cy="1242251"/>
          </a:xfrm>
        </p:spPr>
        <p:txBody>
          <a:bodyPr/>
          <a:lstStyle/>
          <a:p>
            <a:pPr algn="ctr"/>
            <a:b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Энергичность и ленивость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Call-by-name, call-by-value, call-by-reference</a:t>
            </a: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DF517F-5902-417D-AE29-FE5B490A9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9999" y="5841533"/>
            <a:ext cx="3187701" cy="483067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Выполнил: Ефремов К.Р.</a:t>
            </a:r>
          </a:p>
        </p:txBody>
      </p:sp>
    </p:spTree>
    <p:extLst>
      <p:ext uri="{BB962C8B-B14F-4D97-AF65-F5344CB8AC3E}">
        <p14:creationId xmlns:p14="http://schemas.microsoft.com/office/powerpoint/2010/main" val="228931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C068F-EB40-44AA-9219-E06B6E931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Энергичность и ленивость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F4E2A-D3D8-4950-832C-A39D9EFF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Энергичность (или жадность) и ленивость (или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отложенность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являются двумя подходами к вычислению выражений в программировании. Эти подходы определяют, когда будет выполнено вычисление значения выражения: немедленно при вызове или отложено до тех пор, пока значение не понадобится.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FBB5348-D38E-4C28-9800-015B52BBCC0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77334" y="2965450"/>
            <a:ext cx="4448175" cy="2552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84FA88-3090-48C6-812E-0B7B1AC711A9}"/>
              </a:ext>
            </a:extLst>
          </p:cNvPr>
          <p:cNvSpPr txBox="1"/>
          <p:nvPr/>
        </p:nvSpPr>
        <p:spPr>
          <a:xfrm>
            <a:off x="957793" y="551815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энергичного вычисления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AE9F34D-AB52-4334-B4E3-6F8D44B552C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919287" y="6036246"/>
            <a:ext cx="1343025" cy="657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ADABCDF-E465-4D3D-B663-BA2025C59F53}"/>
              </a:ext>
            </a:extLst>
          </p:cNvPr>
          <p:cNvSpPr txBox="1"/>
          <p:nvPr/>
        </p:nvSpPr>
        <p:spPr>
          <a:xfrm>
            <a:off x="7346952" y="5471117"/>
            <a:ext cx="6108700" cy="463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ленивого вычисления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B0DC2A1-4795-45E6-B0DE-8B7505887B1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5792787" y="2965449"/>
            <a:ext cx="6259513" cy="255269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9DE859C-5DA0-4E14-B63C-2D344A8F2F2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308975" y="5934072"/>
            <a:ext cx="161925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160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1AB9A-C0D1-4CBB-AB33-8265E5DC6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 передачи аргументов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call-by-name, call-by-value, call-by-reference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3251D2-B9C7-42B7-B99E-B1D52F6A8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0800"/>
            <a:ext cx="6167966" cy="53213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передачи аргументов определяет, как передается значение параметров в функции. Выделяют несколько ключевых подходов: </a:t>
            </a:r>
            <a:r>
              <a:rPr lang="ru-RU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call-by-name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(передача по имени), </a:t>
            </a:r>
            <a:r>
              <a:rPr lang="ru-RU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call-by-value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(передача по значению) и </a:t>
            </a:r>
            <a:r>
              <a:rPr lang="ru-RU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call-by-reference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(передача по ссылке).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</a:t>
            </a:r>
            <a:r>
              <a:rPr lang="ru-RU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-Value (Передача по значению)</a:t>
            </a:r>
            <a:r>
              <a:rPr lang="en-US" sz="19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передаче по значению создается копия аргумента. Изменения, произведенные внутри функции, не затрагивают оригинальный аргумент.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Call-by-Reference (</a:t>
            </a: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Передача по ссылке</a:t>
            </a:r>
            <a:r>
              <a:rPr lang="en-US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передаче по ссылке функция получает ссылку на оригинальный аргумент. Любые изменения, произведенные внутри функции, изменят исходный объект.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</a:t>
            </a:r>
            <a:r>
              <a:rPr lang="ru-RU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-Name (Передача по имени)</a:t>
            </a:r>
            <a:r>
              <a:rPr lang="en-US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данном методе вместо непосредственного значения передается выражение, которое интерпретируется в момент обращения. Call-</a:t>
            </a:r>
            <a:r>
              <a:rPr lang="ru-RU" sz="1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является ленивым, так как значение вычисляется только при обращении.</a:t>
            </a:r>
            <a:r>
              <a:rPr lang="en-US" sz="19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Этот подход распространён в функциональных языках, таких как </a:t>
            </a:r>
            <a:r>
              <a:rPr lang="ru-RU" sz="1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Haskell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но встречается и в других, например, в Scala.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5A1917B-4AC5-4F4E-8596-728CEAD6BEC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454284" y="1320800"/>
            <a:ext cx="5563235" cy="2571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67D65C-6187-4848-98CB-74F4CA7257E5}"/>
              </a:ext>
            </a:extLst>
          </p:cNvPr>
          <p:cNvSpPr txBox="1"/>
          <p:nvPr/>
        </p:nvSpPr>
        <p:spPr>
          <a:xfrm>
            <a:off x="8801100" y="3892550"/>
            <a:ext cx="159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Call-by-Value</a:t>
            </a:r>
            <a:endParaRPr lang="ru-RU" b="1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186DEE6-C0EC-42A3-A907-5F4D2F9707B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454284" y="4261882"/>
            <a:ext cx="5563236" cy="210693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52A264A-158E-4F3E-9908-0E104DBDB027}"/>
              </a:ext>
            </a:extLst>
          </p:cNvPr>
          <p:cNvSpPr txBox="1"/>
          <p:nvPr/>
        </p:nvSpPr>
        <p:spPr>
          <a:xfrm>
            <a:off x="8596668" y="6368812"/>
            <a:ext cx="62039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Call-by-Reference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72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61779-CFF5-4255-9617-B90D90A53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534" y="22352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КОНЕЦ. </a:t>
            </a:r>
            <a:b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909834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238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 Энергичность и ленивость. Call-by-name, call-by-value, call-by-reference   </vt:lpstr>
      <vt:lpstr>Энергичность и ленивость</vt:lpstr>
      <vt:lpstr>Стратегии передачи аргументов: call-by-name, call-by-value, call-by-reference</vt:lpstr>
      <vt:lpstr>КОНЕЦ. 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НИР. Фундаментальные, поисковые и прикладные НИР. </dc:title>
  <dc:creator>Костя Ефремов</dc:creator>
  <cp:lastModifiedBy>Костя Ефремов</cp:lastModifiedBy>
  <cp:revision>15</cp:revision>
  <dcterms:created xsi:type="dcterms:W3CDTF">2024-09-24T16:39:23Z</dcterms:created>
  <dcterms:modified xsi:type="dcterms:W3CDTF">2024-10-25T10:30:33Z</dcterms:modified>
</cp:coreProperties>
</file>