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5" r:id="rId6"/>
    <p:sldId id="264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7" d="100"/>
          <a:sy n="87" d="100"/>
        </p:scale>
        <p:origin x="-413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C205E62-2C57-4C98-BEE9-83AD3425EF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16F3AF99-5122-4B50-B6B0-0869CC5B8A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11A5822-E315-4667-9882-7E6D8B843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DC263-E9E2-4C6A-B5D6-60DE94F345D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5E0306B-EA07-4A0A-9CC5-E0255142C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4F88D48-8C62-464C-8137-153DE2B11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F89C5-FD0A-429C-8844-3ADFD4BB6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70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6DE8F18-A03B-4248-84FA-DE4EC0998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F95ADF8-8A95-418B-ACFE-7A575DCA77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6DA685B-8E25-42DC-A73B-83CA4C769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DC263-E9E2-4C6A-B5D6-60DE94F345D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1A2D44E-A7D9-4036-9C1A-62E4B5106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2CF9346-576F-4BCE-9499-E4428CF8F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F89C5-FD0A-429C-8844-3ADFD4BB6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593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8C99CFF2-8AF9-4997-9ABF-4BE83A04BA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26DD379-AA98-4106-BAF4-F328B2ECF0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19737FE-4395-4F23-9145-8987EFB78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DC263-E9E2-4C6A-B5D6-60DE94F345D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3F2A093-31E2-473E-A95F-F6A838D71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CC9EADE-1E15-4C01-9A8E-99346CFBE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F89C5-FD0A-429C-8844-3ADFD4BB6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358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20A0E39-FEE4-475A-AC63-66C64F275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3493FCA-F0E9-4974-A248-6048DE912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47456B3-A429-4B71-8F4B-C54FD92FE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DC263-E9E2-4C6A-B5D6-60DE94F345D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D0D81B2-6F57-43F0-A7EC-CAF422C6C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676A517-80B2-49C6-9C4A-2A9755FBA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F89C5-FD0A-429C-8844-3ADFD4BB6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439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9F93D85-64E9-4995-B909-CE73149A9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5199BF8-F8D3-4706-84AC-473DF536E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4AA0ABF-B942-43E6-A17E-2F0784DA7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DC263-E9E2-4C6A-B5D6-60DE94F345D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86E0C45-902E-4B14-B575-876D894A7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DE2771E-6ABD-4F12-9DC2-8BEFEE684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F89C5-FD0A-429C-8844-3ADFD4BB6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62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767E629-2728-4581-BE22-75DBA9CCF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4162B59-D522-450A-8DB9-73C0D4FBC2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65282A9-D228-4C38-851C-0E92FD481E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2FCB0FD-633F-426B-9268-3B8D7767C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DC263-E9E2-4C6A-B5D6-60DE94F345D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230031D-53F1-428D-9B33-1ED3CB53E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5807E97-4948-43ED-8473-0C028F923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F89C5-FD0A-429C-8844-3ADFD4BB6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309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DC8DDAF-ED28-4E30-96F8-7BD1B3588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850DA4B-6106-4E83-8041-0075C9911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252A39F-35E8-455F-9B28-5984FAF23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A5926C16-C9CD-467C-9CC0-D84B00F13A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176E74F4-AEC9-4234-AD0B-50DA243944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B0751F6F-74F8-4912-95EE-23111D6CE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DC263-E9E2-4C6A-B5D6-60DE94F345D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F7A87297-4A9D-4337-A72A-F75CA0622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03D3D873-17FF-46B4-8D5E-918E595E1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F89C5-FD0A-429C-8844-3ADFD4BB6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936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D6BACB-DA96-4A8C-B32B-9771CCC26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52D8CB0-91B3-484F-8DFA-41F3C00FA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DC263-E9E2-4C6A-B5D6-60DE94F345D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03C57CE2-4592-44F9-B3BC-CEE62F077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95284786-8AAF-41BF-AA86-0F65A9D51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F89C5-FD0A-429C-8844-3ADFD4BB6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3378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AEE7BBF2-0F06-4C43-8278-A1652B1A5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DC263-E9E2-4C6A-B5D6-60DE94F345D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9D0DAC9B-DC44-4B3C-9F86-146CAD380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2E80AD8-74A8-4EC2-960F-E869D27BA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F89C5-FD0A-429C-8844-3ADFD4BB6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9989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66683FF-F028-40E9-9184-83ADD3133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22F0431-591B-405C-8BAC-4EF8300FC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802C5B3-F3C5-466B-978C-7345B95F83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080BDA8-1649-4930-B5DB-9352634BC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DC263-E9E2-4C6A-B5D6-60DE94F345D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6191D9C-D47A-4732-B74A-21FE26AB0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241280E-B9FA-4612-8FE0-22A9BE011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F89C5-FD0A-429C-8844-3ADFD4BB6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398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BDF83DC-FF49-46E2-B9F6-13F96FFA7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B8F0436D-966E-4551-BAF3-0E21259374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7955F0F-D4D0-4738-A6B6-7425C6E473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91A917C-32C5-4375-9061-FEC12EAEB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DC263-E9E2-4C6A-B5D6-60DE94F345D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DAF82A3-CCAC-4E7C-8A67-E53122728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8714131-1C71-4805-AB67-A2ADC11BD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F89C5-FD0A-429C-8844-3ADFD4BB6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816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D9A0046-B0BA-49A5-A2DE-FACCBED3B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5EBD298-FA20-49B1-B681-FBC99627B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3E9562E-4E95-4144-BBFD-F4400332DA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DC263-E9E2-4C6A-B5D6-60DE94F345D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62274B7-079F-4117-8396-50BE49B682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73BCCA4-C3D4-4206-9572-3CE000BC7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F89C5-FD0A-429C-8844-3ADFD4BB62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756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A737022-D18F-45D4-A906-4DEF53756F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Аксиоматическая семантика. Верификация программ.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Design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contract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8B50DAB8-8210-45C4-A698-CC604A4CFD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53879" y="4701968"/>
            <a:ext cx="6387548" cy="1655762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Выполнили студентки группы М.ИСТ.ИТР-21.05 Маркова Е.А. и Шаповалова А.Д.</a:t>
            </a:r>
          </a:p>
        </p:txBody>
      </p:sp>
    </p:spTree>
    <p:extLst>
      <p:ext uri="{BB962C8B-B14F-4D97-AF65-F5344CB8AC3E}">
        <p14:creationId xmlns:p14="http://schemas.microsoft.com/office/powerpoint/2010/main" val="3718843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404AB94-FA7E-4EA1-826E-0010940D9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6861"/>
            <a:ext cx="10515600" cy="18717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Аксиоматическая семантика основывается на применении аппарата исчисления предикатов и теории доказательств. Семантику каждой конструкции языка определяют как некий набор аксиом или правил вывода, используемый для вывода результатов выполнения этой конструкции. </a:t>
            </a:r>
          </a:p>
        </p:txBody>
      </p:sp>
    </p:spTree>
    <p:extLst>
      <p:ext uri="{BB962C8B-B14F-4D97-AF65-F5344CB8AC3E}">
        <p14:creationId xmlns:p14="http://schemas.microsoft.com/office/powerpoint/2010/main" val="4043437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5317D87-9B39-4389-B44F-3CA04C8A9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6884"/>
            <a:ext cx="10515600" cy="5840079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Условием корректности называется тройка                         </a:t>
            </a: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программа,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логические формулы, называемые соответственно пред- и постусловием, а вместе — программным контрактом.</a:t>
            </a: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Говорят, что программа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корректна относительно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если для любого начального состояния, в котором истинно условие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если вычисление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завершается, то в конечном состоянии истинно условие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1" name="Picture 7">
            <a:extLst>
              <a:ext uri="{FF2B5EF4-FFF2-40B4-BE49-F238E27FC236}">
                <a16:creationId xmlns:a16="http://schemas.microsoft.com/office/drawing/2014/main" xmlns="" id="{0B6AA1A9-587E-4951-876D-F30011227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5834" y="336884"/>
            <a:ext cx="2332275" cy="577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8164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FB8068C-D122-4E92-A218-DD96BDDAD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6211"/>
            <a:ext cx="10515600" cy="1009651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Верификация программ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A175E96-19AC-476A-95F9-73E09CE3D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5862"/>
            <a:ext cx="10515600" cy="49911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Верификацией называется проверка соответствия программы (или некоторого промежуточного результата проектирования: прототипа, модели и т.п.) предъявляемым к ней требованиям (проектной документации).</a:t>
            </a: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программа соответствует требованиям, она называется корректной (правильной); в противном случае программа называется некорректной (ошибочной), а сам факт несоответствия программы требованиям — ошибкой. </a:t>
            </a:r>
          </a:p>
        </p:txBody>
      </p:sp>
    </p:spTree>
    <p:extLst>
      <p:ext uri="{BB962C8B-B14F-4D97-AF65-F5344CB8AC3E}">
        <p14:creationId xmlns:p14="http://schemas.microsoft.com/office/powerpoint/2010/main" val="2499068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86B9AE3-4FCE-4E19-87D3-1CEC1AEA8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Контрактное программирование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Design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contract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7B67516-17B5-449D-AB16-B12FF82DF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475" y="1690688"/>
            <a:ext cx="11309684" cy="480218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Контрактное программирование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design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contract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DbC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— это метод проектирования программного обеспечения. Он предполагает, что проектировщик должен определить формальные, точные и верифицируемые спецификации интерфейсов для компонентов системы. При этом, кроме обычного определения абстрактных типов данных, также используются 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предусловия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постусловия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инварианты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Данные спецификации называются «контрактами» в соответствии с концептуальной метафорой условий и ответственности в гражданско-правовых договорах.</a:t>
            </a:r>
          </a:p>
        </p:txBody>
      </p:sp>
    </p:spTree>
    <p:extLst>
      <p:ext uri="{BB962C8B-B14F-4D97-AF65-F5344CB8AC3E}">
        <p14:creationId xmlns:p14="http://schemas.microsoft.com/office/powerpoint/2010/main" val="61484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0893D43-48F8-4C3B-9C6E-06B2D7722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91B6880-9161-4899-96E2-978B2DF77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4660"/>
            <a:ext cx="11049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Метод, вычисляющий корни квадратного уравнения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Предусловие: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≠ 0 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Постусловие:</a:t>
            </a: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1: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0; 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+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2: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+ x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= -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a; x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∙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= c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3323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261</Words>
  <Application>Microsoft Office PowerPoint</Application>
  <PresentationFormat>Произвольный</PresentationFormat>
  <Paragraphs>18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Аксиоматическая семантика. Верификация программ. Design by contract.</vt:lpstr>
      <vt:lpstr>Презентация PowerPoint</vt:lpstr>
      <vt:lpstr>Презентация PowerPoint</vt:lpstr>
      <vt:lpstr>Верификация программ</vt:lpstr>
      <vt:lpstr>Контрактное программирование  (Design by contract)</vt:lpstr>
      <vt:lpstr>Пример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Аксиоматическая семантика. Верификация программ. Design by contract.</dc:title>
  <dc:creator>Владимир Марков</dc:creator>
  <cp:lastModifiedBy>Den</cp:lastModifiedBy>
  <cp:revision>13</cp:revision>
  <dcterms:created xsi:type="dcterms:W3CDTF">2021-10-15T16:26:40Z</dcterms:created>
  <dcterms:modified xsi:type="dcterms:W3CDTF">2021-10-27T06:42:13Z</dcterms:modified>
</cp:coreProperties>
</file>