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DDD959E-C37E-41DF-9CAE-4D6FB5136388}">
          <p14:sldIdLst>
            <p14:sldId id="256"/>
            <p14:sldId id="257"/>
            <p14:sldId id="258"/>
            <p14:sldId id="260"/>
            <p14:sldId id="259"/>
            <p14:sldId id="26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-75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E7214-03E4-4060-A16B-30FBE0FFDC89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06B89D-2635-477B-A342-2E098D1BF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13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06B89D-2635-477B-A342-2E098D1BF9F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335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D6272-63EA-40C6-BBF7-17282DA4C674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F973-E41A-4928-B7F4-EFCF4864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744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D6272-63EA-40C6-BBF7-17282DA4C674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F973-E41A-4928-B7F4-EFCF4864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161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D6272-63EA-40C6-BBF7-17282DA4C674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F973-E41A-4928-B7F4-EFCF4864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738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D6272-63EA-40C6-BBF7-17282DA4C674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F973-E41A-4928-B7F4-EFCF4864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303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D6272-63EA-40C6-BBF7-17282DA4C674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F973-E41A-4928-B7F4-EFCF4864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70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D6272-63EA-40C6-BBF7-17282DA4C674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F973-E41A-4928-B7F4-EFCF4864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563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D6272-63EA-40C6-BBF7-17282DA4C674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F973-E41A-4928-B7F4-EFCF4864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997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D6272-63EA-40C6-BBF7-17282DA4C674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F973-E41A-4928-B7F4-EFCF4864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052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D6272-63EA-40C6-BBF7-17282DA4C674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F973-E41A-4928-B7F4-EFCF4864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876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D6272-63EA-40C6-BBF7-17282DA4C674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F973-E41A-4928-B7F4-EFCF4864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154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D6272-63EA-40C6-BBF7-17282DA4C674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2F973-E41A-4928-B7F4-EFCF4864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D6272-63EA-40C6-BBF7-17282DA4C674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2F973-E41A-4928-B7F4-EFCF48645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852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22363"/>
            <a:ext cx="12191999" cy="2387600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Идентификация. Область видимости и область действия. Статическое и динамическое, раннее и позднее связывание.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89818" y="5742565"/>
            <a:ext cx="3602182" cy="1115435"/>
          </a:xfrm>
        </p:spPr>
        <p:txBody>
          <a:bodyPr>
            <a:noAutofit/>
          </a:bodyPr>
          <a:lstStyle/>
          <a:p>
            <a:pPr algn="l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Группа: М ИСТ-РВС 22-07</a:t>
            </a:r>
          </a:p>
          <a:p>
            <a:pPr algn="l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Студент: Савельев А.А.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37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2263" y="0"/>
            <a:ext cx="8527473" cy="146858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8764" y="1560945"/>
            <a:ext cx="11203709" cy="529705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Процедура, в результате выполнения которой для субъекта идентификации выявляется его идентификатор, однозначно идентифицирующий этого субъекта в системе.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идентификаторов: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Имя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 телефона / паспорта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 машины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75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видимости и область действия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видимости – те части программы, в которой пользователь может изменять или использовать переменные / объекты. Как правило, область видимости ограничивается блоком кода, который заключается в фигурные скобки. В зависимости от области видимости переменные / объекты могут быть глобальными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локальными. </a:t>
            </a:r>
          </a:p>
          <a:p>
            <a:pPr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Глобальные переменные – определены вне любой из функций программы и могут использоваться любой функцией</a:t>
            </a:r>
          </a:p>
          <a:p>
            <a:pPr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 переменные – определены внутри блока кода и доступны только в пределах данного блока</a:t>
            </a:r>
          </a:p>
        </p:txBody>
      </p:sp>
    </p:spTree>
    <p:extLst>
      <p:ext uri="{BB962C8B-B14F-4D97-AF65-F5344CB8AC3E}">
        <p14:creationId xmlns:p14="http://schemas.microsoft.com/office/powerpoint/2010/main" val="421402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" y="0"/>
            <a:ext cx="6313574" cy="6858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Локальные переменные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567056" y="0"/>
            <a:ext cx="5624944" cy="6858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Глобальные переменные</a:t>
            </a:r>
            <a:endParaRPr lang="ru-RU" dirty="0"/>
          </a:p>
        </p:txBody>
      </p:sp>
      <p:pic>
        <p:nvPicPr>
          <p:cNvPr id="10" name="Рисунок 9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492414"/>
            <a:ext cx="3013075" cy="3619500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3"/>
          <a:stretch>
            <a:fillRect/>
          </a:stretch>
        </p:blipFill>
        <p:spPr>
          <a:xfrm>
            <a:off x="3292244" y="492414"/>
            <a:ext cx="3021330" cy="3355975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4"/>
          <a:stretch>
            <a:fillRect/>
          </a:stretch>
        </p:blipFill>
        <p:spPr>
          <a:xfrm>
            <a:off x="7064722" y="618952"/>
            <a:ext cx="2957830" cy="350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3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Статическое и динамическое связывание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0145" y="1579419"/>
            <a:ext cx="11748656" cy="5278582"/>
          </a:xfrm>
        </p:spPr>
        <p:txBody>
          <a:bodyPr/>
          <a:lstStyle/>
          <a:p>
            <a:pPr marL="268288" indent="452438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Связывание – процесс ,который используется для преобразования идентификаторов в адреса.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Статическое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(раннее) связывание происходит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вся информация, необходимая для вызова функции, доступна во время компиляции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(позднее) связывание происходит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компилятор не может определить всю информацию, необходимую для вызова функции, во время компиляции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71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0" y="0"/>
            <a:ext cx="5902036" cy="6858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Статическое связывание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308436" y="0"/>
            <a:ext cx="5883564" cy="6858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Динамическое связывание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75" y="491548"/>
            <a:ext cx="4581525" cy="526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816" y="814101"/>
            <a:ext cx="4705350" cy="494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204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46</Words>
  <Application>Microsoft Office PowerPoint</Application>
  <PresentationFormat>Произвольный</PresentationFormat>
  <Paragraphs>25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Идентификация. Область видимости и область действия. Статическое и динамическое, раннее и позднее связывание.</vt:lpstr>
      <vt:lpstr>Идентификация</vt:lpstr>
      <vt:lpstr>Область видимости и область действия</vt:lpstr>
      <vt:lpstr>Презентация PowerPoint</vt:lpstr>
      <vt:lpstr>Статическое и динамическое связывание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Савельев</dc:creator>
  <cp:lastModifiedBy>Александр Савельев</cp:lastModifiedBy>
  <cp:revision>15</cp:revision>
  <dcterms:created xsi:type="dcterms:W3CDTF">2022-09-21T07:16:08Z</dcterms:created>
  <dcterms:modified xsi:type="dcterms:W3CDTF">2022-10-04T18:41:39Z</dcterms:modified>
</cp:coreProperties>
</file>