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тя Ефремов" initials="КЕ" lastIdx="1" clrIdx="0">
    <p:extLst>
      <p:ext uri="{19B8F6BF-5375-455C-9EA6-DF929625EA0E}">
        <p15:presenceInfo xmlns:p15="http://schemas.microsoft.com/office/powerpoint/2012/main" userId="d762d8d6fb511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9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36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9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36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0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6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0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2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7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6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9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A9C4-2461-455D-8274-68808BE7396E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1B7A8A-667A-4BE3-9F12-CB1EB63C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6BC84-198E-46CD-9740-4B952798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2402182"/>
            <a:ext cx="11163300" cy="124225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генерации кода. Генерация кода путем интерпретации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DF517F-5902-417D-AE29-FE5B490A9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999" y="5841533"/>
            <a:ext cx="3187701" cy="483067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Выполнил: Ефремов К.Р.</a:t>
            </a:r>
          </a:p>
        </p:txBody>
      </p:sp>
    </p:spTree>
    <p:extLst>
      <p:ext uri="{BB962C8B-B14F-4D97-AF65-F5344CB8AC3E}">
        <p14:creationId xmlns:p14="http://schemas.microsoft.com/office/powerpoint/2010/main" val="228931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C068F-EB40-44AA-9219-E06B6E93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F4E2A-D3D8-4950-832C-A39D9EFF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Генерация кода представляет собой процесс, при котором исходный код создается автоматически с помощью различных методов и технологий. Одним из таких методов является генерация кода путем интерпретации, когда код создается или модифицируется на основе интерпретации других программ или исходных данных.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53FB5-6E72-4EDA-98C5-2D074E5A7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58" y="3098799"/>
            <a:ext cx="6646748" cy="37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AB9A-C0D1-4CBB-AB33-8265E5DC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генерации кода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251D2-B9C7-42B7-B99E-B1D52F6A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488613"/>
            <a:ext cx="8596668" cy="38807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Генерация кода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процесс автоматического создания программного кода из различных исходных данных, шаблонов, описаний или спецификаций. Генерация кода является важной частью многих современных инструментов и технологий, таких как: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Генераторы исходного кода для создания шаблонов.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Компиляторы и интерпретаторы.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для разработки на основе моделей (Model-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Engineering).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Автоматизированные системы для создания документации.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2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99D5C-52FC-450E-9AAC-35486164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Генерация кода путем интерпретации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2BCBF-3F2A-4750-AC48-377DA0CC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3758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Интерпретатор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программа, которая выполняет инструкции, указанные в исходном коде, без предварительной компиляции в машинный код. Интерпретатор анализирует исходный код, интерпретирует его и выполняет команды по мере их поступления. В контексте генерации кода интерпретатор может не только выполнять код, но и генерировать новый код, который затем будет выполнен.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генерации кода с использованием интерпретатора состоит из следующих этапов: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исходных данных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 интерпретация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Генерация кода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Исполнение сгенерированного кода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6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3BAD8-DE56-4837-92BA-DC35FD9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19090"/>
            <a:ext cx="10981266" cy="1320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генерации кода с использованием интерпретаторов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BC120-2DDB-4AA3-A636-A0142EF2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" y="1639890"/>
            <a:ext cx="6337046" cy="52181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Генерация кода через интерпретаторы активно используется в различных областях программирования, включая: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шаблонов и мета-программирование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Программы, которые позволяют создавать код в ответ на изменяющиеся условия или входные данные.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Динамическое создание кода в базах данных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Использование интерпретаторов для создания запросов к базам данных на основе описания или условий.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языков программирования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Некоторые языки программирования, такие как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Python, активно используют интерпретацию кода для генерации новых фрагментов программы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Конфигурация и автоматизация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инструментах для автоматической сборки, таких как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CMake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также используется генерация кода для описания процесса компиляции и сборки программ.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DE3A2-BF3C-40B5-91B0-0C464686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33" y="1284290"/>
            <a:ext cx="2978867" cy="13676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A2EA05-8768-4988-8C12-42424F5F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532" y="2861669"/>
            <a:ext cx="3563068" cy="1510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80581C-1449-49D7-B906-D7A72334F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32" y="4447162"/>
            <a:ext cx="2866851" cy="23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3BAD8-DE56-4837-92BA-DC35FD9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19090"/>
            <a:ext cx="10981266" cy="1320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BC120-2DDB-4AA3-A636-A0142EF2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" y="1271590"/>
            <a:ext cx="5460746" cy="439261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ибкость и динамичность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прощение разработки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еньше ошибок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скорение разработки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Недостатки: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роизводительность, ошибки на стадии выполнения, сложность отладки, проблемы с безопасностью.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39508-4220-4371-BABE-489076EA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72754"/>
            <a:ext cx="5601482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61779-CFF5-4255-9617-B90D90A5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34" y="22352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КОНЕЦ. 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909834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361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Задача генерации кода. Генерация кода путем интерпретации</vt:lpstr>
      <vt:lpstr>Введение</vt:lpstr>
      <vt:lpstr>Основные понятия генерации кода</vt:lpstr>
      <vt:lpstr>Генерация кода путем интерпретации </vt:lpstr>
      <vt:lpstr>Применения генерации кода с использованием интерпретаторов</vt:lpstr>
      <vt:lpstr>Преимущества и недостатки</vt:lpstr>
      <vt:lpstr>КОНЕЦ.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НИР. Фундаментальные, поисковые и прикладные НИР. </dc:title>
  <dc:creator>Костя Ефремов</dc:creator>
  <cp:lastModifiedBy>Костя Ефремов</cp:lastModifiedBy>
  <cp:revision>16</cp:revision>
  <dcterms:created xsi:type="dcterms:W3CDTF">2024-09-24T16:39:23Z</dcterms:created>
  <dcterms:modified xsi:type="dcterms:W3CDTF">2024-11-08T09:42:14Z</dcterms:modified>
</cp:coreProperties>
</file>