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остя Ефремов" initials="КЕ" lastIdx="1" clrIdx="0">
    <p:extLst>
      <p:ext uri="{19B8F6BF-5375-455C-9EA6-DF929625EA0E}">
        <p15:presenceInfo xmlns:p15="http://schemas.microsoft.com/office/powerpoint/2012/main" userId="d762d8d6fb5119f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611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693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0364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895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6361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82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302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06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749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206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51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25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775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163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199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895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7A9C4-2461-455D-8274-68808BE7396E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D1B7A8A-667A-4BE3-9F12-CB1EB63CB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88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  <p:sldLayoutId id="2147483876" r:id="rId14"/>
    <p:sldLayoutId id="2147483877" r:id="rId15"/>
    <p:sldLayoutId id="21474838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D6BC84-198E-46CD-9740-4B9527980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400" y="2402182"/>
            <a:ext cx="11163300" cy="1242251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генерации кода. Генерация кода путем интерпретации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DF517F-5902-417D-AE29-FE5B490A92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89999" y="5841533"/>
            <a:ext cx="3187701" cy="483067"/>
          </a:xfrm>
        </p:spPr>
        <p:txBody>
          <a:bodyPr/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Выполнил: Ефремов К.Р.</a:t>
            </a:r>
          </a:p>
        </p:txBody>
      </p:sp>
    </p:spTree>
    <p:extLst>
      <p:ext uri="{BB962C8B-B14F-4D97-AF65-F5344CB8AC3E}">
        <p14:creationId xmlns:p14="http://schemas.microsoft.com/office/powerpoint/2010/main" val="2289317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C068F-EB40-44AA-9219-E06B6E931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Введение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EF4E2A-D3D8-4950-832C-A39D9EFFE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/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Генерация кода представляет собой процесс, при котором исходный код создается автоматически с помощью различных методов и технологий. Одним из таких методов является генерация кода путем интерпретации, когда код создается или модифицируется на основе интерпретации других программ или исходных данных.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753FB5-6E72-4EDA-98C5-2D074E5A7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558" y="3098799"/>
            <a:ext cx="6646748" cy="370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160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61AB9A-C0D1-4CBB-AB33-8265E5DC6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генерации кода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3251D2-B9C7-42B7-B99E-B1D52F6A8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4" y="1488613"/>
            <a:ext cx="8596668" cy="388077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Генерация кода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это процесс автоматического создания программного кода из различных исходных данных, шаблонов, описаний или спецификаций. Генерация кода является важной частью многих современных инструментов и технологий, таких как: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Генераторы исходного кода для создания шаблонов.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Компиляторы и интерпретаторы.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Средства для разработки на основе моделей (Model-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Driven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Engineering).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Автоматизированные системы для создания документации.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727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99D5C-52FC-450E-9AAC-35486164F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</a:rPr>
              <a:t>Генерация кода путем интерпретации</a:t>
            </a:r>
            <a:b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B2BCBF-3F2A-4750-AC48-377DA0CC4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4937587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Интерпретатор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это программа, которая выполняет инструкции, указанные в исходном коде, без предварительной компиляции в машинный код. Интерпретатор анализирует исходный код, интерпретирует его и выполняет команды по мере их поступления. В контексте генерации кода интерпретатор может не только выполнять код, но и генерировать новый код, который затем будет выполнен.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 генерации кода с использованием интерпретатора состоит из следующих этапов: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Чтение исходных данных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и интерпретация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Генерация кода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Исполнение сгенерированного кода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269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E3BAD8-DE56-4837-92BA-DC35FD9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34" y="319090"/>
            <a:ext cx="10981266" cy="132080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 генерации кода с использованием интерпретаторов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5BC120-2DDB-4AA3-A636-A0142EF2A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54" y="1639890"/>
            <a:ext cx="6337046" cy="521811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Генерация кода через интерпретаторы активно используется в различных областях программирования, включая: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Обработка шаблонов и мета-программирование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Программы, которые позволяют создавать код в ответ на изменяющиеся условия или входные данные.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Динамическое создание кода в базах данных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Использование интерпретаторов для создания запросов к базам данных на основе описания или условий.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языков программирования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Некоторые языки программирования, такие как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Lisp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Python, активно используют интерпретацию кода для генерации новых фрагментов программы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Конфигурация и автоматизация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В инструментах для автоматической сборки, таких как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CMake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также используется генерация кода для описания процесса компиляции и сборки программ.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CDE3A2-BF3C-40B5-91B0-0C4646864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533" y="1284290"/>
            <a:ext cx="2978867" cy="136762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DA2EA05-8768-4988-8C12-42424F5F2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3532" y="2861669"/>
            <a:ext cx="3563068" cy="151088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780581C-1449-49D7-B906-D7A72334FA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3532" y="4447162"/>
            <a:ext cx="2866851" cy="230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52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E3BAD8-DE56-4837-92BA-DC35FD95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34" y="319090"/>
            <a:ext cx="10981266" cy="132080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и недостатки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5BC120-2DDB-4AA3-A636-A0142EF2A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54" y="1271590"/>
            <a:ext cx="5460746" cy="439261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Преимущества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ибкость и динамичность</a:t>
            </a: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прощение разработки</a:t>
            </a: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еньше ошибок</a:t>
            </a: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скорение разработки</a:t>
            </a:r>
            <a:r>
              <a:rPr lang="ru-RU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Недостатки: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роизводительность, ошибки на стадии выполнения, сложность отладки, проблемы с безопасностью.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A39508-4220-4371-BABE-489076EA2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72754"/>
            <a:ext cx="5601482" cy="549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1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361779-CFF5-4255-9617-B90D90A53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534" y="223520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КОНЕЦ. </a:t>
            </a:r>
            <a:b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9909834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72</TotalTime>
  <Words>361</Words>
  <Application>Microsoft Office PowerPoint</Application>
  <PresentationFormat>Широкоэкранный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Symbol</vt:lpstr>
      <vt:lpstr>Times New Roman</vt:lpstr>
      <vt:lpstr>Trebuchet MS</vt:lpstr>
      <vt:lpstr>Wingdings 3</vt:lpstr>
      <vt:lpstr>Аспект</vt:lpstr>
      <vt:lpstr>Задача генерации кода. Генерация кода путем интерпретации</vt:lpstr>
      <vt:lpstr>Введение</vt:lpstr>
      <vt:lpstr>Основные понятия генерации кода</vt:lpstr>
      <vt:lpstr>Генерация кода путем интерпретации </vt:lpstr>
      <vt:lpstr>Применения генерации кода с использованием интерпретаторов</vt:lpstr>
      <vt:lpstr>Преимущества и недостатки</vt:lpstr>
      <vt:lpstr>КОНЕЦ. 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НИР. Фундаментальные, поисковые и прикладные НИР. </dc:title>
  <dc:creator>Костя Ефремов</dc:creator>
  <cp:lastModifiedBy>Костя Ефремов</cp:lastModifiedBy>
  <cp:revision>16</cp:revision>
  <dcterms:created xsi:type="dcterms:W3CDTF">2024-09-24T16:39:23Z</dcterms:created>
  <dcterms:modified xsi:type="dcterms:W3CDTF">2024-11-08T09:42:14Z</dcterms:modified>
</cp:coreProperties>
</file>