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87" d="100"/>
          <a:sy n="87" d="100"/>
        </p:scale>
        <p:origin x="-413" y="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8444B7A-FB08-4A4A-8203-4240947623BA}"/>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xmlns="" id="{8C66DD49-18E0-44DE-8742-A9BAD3FDAC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xmlns="" id="{92B9B54B-23A2-4999-8F46-51C7F35FC450}"/>
              </a:ext>
            </a:extLst>
          </p:cNvPr>
          <p:cNvSpPr>
            <a:spLocks noGrp="1"/>
          </p:cNvSpPr>
          <p:nvPr>
            <p:ph type="dt" sz="half" idx="10"/>
          </p:nvPr>
        </p:nvSpPr>
        <p:spPr/>
        <p:txBody>
          <a:bodyPr/>
          <a:lstStyle/>
          <a:p>
            <a:fld id="{59C34223-1932-4FF6-8B04-2C4F8609D7C1}" type="datetimeFigureOut">
              <a:rPr lang="ru-RU" smtClean="0"/>
              <a:t>11.10.2021</a:t>
            </a:fld>
            <a:endParaRPr lang="ru-RU"/>
          </a:p>
        </p:txBody>
      </p:sp>
      <p:sp>
        <p:nvSpPr>
          <p:cNvPr id="5" name="Нижний колонтитул 4">
            <a:extLst>
              <a:ext uri="{FF2B5EF4-FFF2-40B4-BE49-F238E27FC236}">
                <a16:creationId xmlns:a16="http://schemas.microsoft.com/office/drawing/2014/main" xmlns="" id="{C58846A3-4D51-42A0-A66C-8CB1455B7BE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C2A44606-085A-42D9-A1C5-1ACDDA305D9D}"/>
              </a:ext>
            </a:extLst>
          </p:cNvPr>
          <p:cNvSpPr>
            <a:spLocks noGrp="1"/>
          </p:cNvSpPr>
          <p:nvPr>
            <p:ph type="sldNum" sz="quarter" idx="12"/>
          </p:nvPr>
        </p:nvSpPr>
        <p:spPr/>
        <p:txBody>
          <a:bodyPr/>
          <a:lstStyle/>
          <a:p>
            <a:fld id="{4CAE0449-39F7-4EF6-94E6-C1A9C4462DF1}" type="slidenum">
              <a:rPr lang="ru-RU" smtClean="0"/>
              <a:t>‹#›</a:t>
            </a:fld>
            <a:endParaRPr lang="ru-RU"/>
          </a:p>
        </p:txBody>
      </p:sp>
    </p:spTree>
    <p:extLst>
      <p:ext uri="{BB962C8B-B14F-4D97-AF65-F5344CB8AC3E}">
        <p14:creationId xmlns:p14="http://schemas.microsoft.com/office/powerpoint/2010/main" val="133846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39AF51F-743C-4CF4-8D4D-2B0EE3C86765}"/>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xmlns="" id="{7D696EB0-D8AF-48CF-BBF0-4B8683F57614}"/>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0267FA3B-C797-4E63-A23B-777A8C8AA5F3}"/>
              </a:ext>
            </a:extLst>
          </p:cNvPr>
          <p:cNvSpPr>
            <a:spLocks noGrp="1"/>
          </p:cNvSpPr>
          <p:nvPr>
            <p:ph type="dt" sz="half" idx="10"/>
          </p:nvPr>
        </p:nvSpPr>
        <p:spPr/>
        <p:txBody>
          <a:bodyPr/>
          <a:lstStyle/>
          <a:p>
            <a:fld id="{59C34223-1932-4FF6-8B04-2C4F8609D7C1}" type="datetimeFigureOut">
              <a:rPr lang="ru-RU" smtClean="0"/>
              <a:t>11.10.2021</a:t>
            </a:fld>
            <a:endParaRPr lang="ru-RU"/>
          </a:p>
        </p:txBody>
      </p:sp>
      <p:sp>
        <p:nvSpPr>
          <p:cNvPr id="5" name="Нижний колонтитул 4">
            <a:extLst>
              <a:ext uri="{FF2B5EF4-FFF2-40B4-BE49-F238E27FC236}">
                <a16:creationId xmlns:a16="http://schemas.microsoft.com/office/drawing/2014/main" xmlns="" id="{7D704B09-297F-4FEE-A330-624E06FAED4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78A23A04-4403-4F36-9B05-23AD97047D8A}"/>
              </a:ext>
            </a:extLst>
          </p:cNvPr>
          <p:cNvSpPr>
            <a:spLocks noGrp="1"/>
          </p:cNvSpPr>
          <p:nvPr>
            <p:ph type="sldNum" sz="quarter" idx="12"/>
          </p:nvPr>
        </p:nvSpPr>
        <p:spPr/>
        <p:txBody>
          <a:bodyPr/>
          <a:lstStyle/>
          <a:p>
            <a:fld id="{4CAE0449-39F7-4EF6-94E6-C1A9C4462DF1}" type="slidenum">
              <a:rPr lang="ru-RU" smtClean="0"/>
              <a:t>‹#›</a:t>
            </a:fld>
            <a:endParaRPr lang="ru-RU"/>
          </a:p>
        </p:txBody>
      </p:sp>
    </p:spTree>
    <p:extLst>
      <p:ext uri="{BB962C8B-B14F-4D97-AF65-F5344CB8AC3E}">
        <p14:creationId xmlns:p14="http://schemas.microsoft.com/office/powerpoint/2010/main" val="77771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xmlns="" id="{651329F0-8619-42DE-B3CA-184F806E13E8}"/>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xmlns="" id="{09CBC68E-AEFC-4965-8C44-79E8EB34AFBD}"/>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08E64938-2EFB-4227-9382-AF74F1BE8F7A}"/>
              </a:ext>
            </a:extLst>
          </p:cNvPr>
          <p:cNvSpPr>
            <a:spLocks noGrp="1"/>
          </p:cNvSpPr>
          <p:nvPr>
            <p:ph type="dt" sz="half" idx="10"/>
          </p:nvPr>
        </p:nvSpPr>
        <p:spPr/>
        <p:txBody>
          <a:bodyPr/>
          <a:lstStyle/>
          <a:p>
            <a:fld id="{59C34223-1932-4FF6-8B04-2C4F8609D7C1}" type="datetimeFigureOut">
              <a:rPr lang="ru-RU" smtClean="0"/>
              <a:t>11.10.2021</a:t>
            </a:fld>
            <a:endParaRPr lang="ru-RU"/>
          </a:p>
        </p:txBody>
      </p:sp>
      <p:sp>
        <p:nvSpPr>
          <p:cNvPr id="5" name="Нижний колонтитул 4">
            <a:extLst>
              <a:ext uri="{FF2B5EF4-FFF2-40B4-BE49-F238E27FC236}">
                <a16:creationId xmlns:a16="http://schemas.microsoft.com/office/drawing/2014/main" xmlns="" id="{97F3BC24-3168-4810-A931-EF595894EC7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196CC59A-BC7A-4FA8-8331-9BA2D8D48C62}"/>
              </a:ext>
            </a:extLst>
          </p:cNvPr>
          <p:cNvSpPr>
            <a:spLocks noGrp="1"/>
          </p:cNvSpPr>
          <p:nvPr>
            <p:ph type="sldNum" sz="quarter" idx="12"/>
          </p:nvPr>
        </p:nvSpPr>
        <p:spPr/>
        <p:txBody>
          <a:bodyPr/>
          <a:lstStyle/>
          <a:p>
            <a:fld id="{4CAE0449-39F7-4EF6-94E6-C1A9C4462DF1}" type="slidenum">
              <a:rPr lang="ru-RU" smtClean="0"/>
              <a:t>‹#›</a:t>
            </a:fld>
            <a:endParaRPr lang="ru-RU"/>
          </a:p>
        </p:txBody>
      </p:sp>
    </p:spTree>
    <p:extLst>
      <p:ext uri="{BB962C8B-B14F-4D97-AF65-F5344CB8AC3E}">
        <p14:creationId xmlns:p14="http://schemas.microsoft.com/office/powerpoint/2010/main" val="1473954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5B4CB89-0B1B-4949-B84B-4684F1567BF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E9451000-6693-41E7-9888-40054017C3F0}"/>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A45591EA-EA0D-4405-A86E-AF739288C512}"/>
              </a:ext>
            </a:extLst>
          </p:cNvPr>
          <p:cNvSpPr>
            <a:spLocks noGrp="1"/>
          </p:cNvSpPr>
          <p:nvPr>
            <p:ph type="dt" sz="half" idx="10"/>
          </p:nvPr>
        </p:nvSpPr>
        <p:spPr/>
        <p:txBody>
          <a:bodyPr/>
          <a:lstStyle/>
          <a:p>
            <a:fld id="{59C34223-1932-4FF6-8B04-2C4F8609D7C1}" type="datetimeFigureOut">
              <a:rPr lang="ru-RU" smtClean="0"/>
              <a:t>11.10.2021</a:t>
            </a:fld>
            <a:endParaRPr lang="ru-RU"/>
          </a:p>
        </p:txBody>
      </p:sp>
      <p:sp>
        <p:nvSpPr>
          <p:cNvPr id="5" name="Нижний колонтитул 4">
            <a:extLst>
              <a:ext uri="{FF2B5EF4-FFF2-40B4-BE49-F238E27FC236}">
                <a16:creationId xmlns:a16="http://schemas.microsoft.com/office/drawing/2014/main" xmlns="" id="{8A1F65A5-0A68-4693-8BAF-AEE10594EC1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0190CC10-81C5-4A8B-A56B-D4AEBB459E9D}"/>
              </a:ext>
            </a:extLst>
          </p:cNvPr>
          <p:cNvSpPr>
            <a:spLocks noGrp="1"/>
          </p:cNvSpPr>
          <p:nvPr>
            <p:ph type="sldNum" sz="quarter" idx="12"/>
          </p:nvPr>
        </p:nvSpPr>
        <p:spPr/>
        <p:txBody>
          <a:bodyPr/>
          <a:lstStyle/>
          <a:p>
            <a:fld id="{4CAE0449-39F7-4EF6-94E6-C1A9C4462DF1}" type="slidenum">
              <a:rPr lang="ru-RU" smtClean="0"/>
              <a:t>‹#›</a:t>
            </a:fld>
            <a:endParaRPr lang="ru-RU"/>
          </a:p>
        </p:txBody>
      </p:sp>
    </p:spTree>
    <p:extLst>
      <p:ext uri="{BB962C8B-B14F-4D97-AF65-F5344CB8AC3E}">
        <p14:creationId xmlns:p14="http://schemas.microsoft.com/office/powerpoint/2010/main" val="1886479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68EE246-16FC-44A2-B6A9-15AE68C8A8F8}"/>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xmlns="" id="{A7E67ED0-52DA-453D-9CA4-5678D71F08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xmlns="" id="{2C552445-61FA-4140-AACA-B7DA4D1BFC00}"/>
              </a:ext>
            </a:extLst>
          </p:cNvPr>
          <p:cNvSpPr>
            <a:spLocks noGrp="1"/>
          </p:cNvSpPr>
          <p:nvPr>
            <p:ph type="dt" sz="half" idx="10"/>
          </p:nvPr>
        </p:nvSpPr>
        <p:spPr/>
        <p:txBody>
          <a:bodyPr/>
          <a:lstStyle/>
          <a:p>
            <a:fld id="{59C34223-1932-4FF6-8B04-2C4F8609D7C1}" type="datetimeFigureOut">
              <a:rPr lang="ru-RU" smtClean="0"/>
              <a:t>11.10.2021</a:t>
            </a:fld>
            <a:endParaRPr lang="ru-RU"/>
          </a:p>
        </p:txBody>
      </p:sp>
      <p:sp>
        <p:nvSpPr>
          <p:cNvPr id="5" name="Нижний колонтитул 4">
            <a:extLst>
              <a:ext uri="{FF2B5EF4-FFF2-40B4-BE49-F238E27FC236}">
                <a16:creationId xmlns:a16="http://schemas.microsoft.com/office/drawing/2014/main" xmlns="" id="{0EA008C7-5D10-414E-A2C7-A683D486D6A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D72C0381-A725-4A3A-82DA-EBA08145EE77}"/>
              </a:ext>
            </a:extLst>
          </p:cNvPr>
          <p:cNvSpPr>
            <a:spLocks noGrp="1"/>
          </p:cNvSpPr>
          <p:nvPr>
            <p:ph type="sldNum" sz="quarter" idx="12"/>
          </p:nvPr>
        </p:nvSpPr>
        <p:spPr/>
        <p:txBody>
          <a:bodyPr/>
          <a:lstStyle/>
          <a:p>
            <a:fld id="{4CAE0449-39F7-4EF6-94E6-C1A9C4462DF1}" type="slidenum">
              <a:rPr lang="ru-RU" smtClean="0"/>
              <a:t>‹#›</a:t>
            </a:fld>
            <a:endParaRPr lang="ru-RU"/>
          </a:p>
        </p:txBody>
      </p:sp>
    </p:spTree>
    <p:extLst>
      <p:ext uri="{BB962C8B-B14F-4D97-AF65-F5344CB8AC3E}">
        <p14:creationId xmlns:p14="http://schemas.microsoft.com/office/powerpoint/2010/main" val="3008599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1745DFD-5427-4378-B0F8-3068FD44A2C4}"/>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F90157C6-D4BA-4502-B55E-FCCA5FFE9290}"/>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xmlns="" id="{44E7719C-A6C4-49C0-A5CB-55151DBD5CC5}"/>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xmlns="" id="{252B7448-E639-4B60-B7F1-991AE86206CF}"/>
              </a:ext>
            </a:extLst>
          </p:cNvPr>
          <p:cNvSpPr>
            <a:spLocks noGrp="1"/>
          </p:cNvSpPr>
          <p:nvPr>
            <p:ph type="dt" sz="half" idx="10"/>
          </p:nvPr>
        </p:nvSpPr>
        <p:spPr/>
        <p:txBody>
          <a:bodyPr/>
          <a:lstStyle/>
          <a:p>
            <a:fld id="{59C34223-1932-4FF6-8B04-2C4F8609D7C1}" type="datetimeFigureOut">
              <a:rPr lang="ru-RU" smtClean="0"/>
              <a:t>11.10.2021</a:t>
            </a:fld>
            <a:endParaRPr lang="ru-RU"/>
          </a:p>
        </p:txBody>
      </p:sp>
      <p:sp>
        <p:nvSpPr>
          <p:cNvPr id="6" name="Нижний колонтитул 5">
            <a:extLst>
              <a:ext uri="{FF2B5EF4-FFF2-40B4-BE49-F238E27FC236}">
                <a16:creationId xmlns:a16="http://schemas.microsoft.com/office/drawing/2014/main" xmlns="" id="{C323BCC9-EB03-4654-875E-E9D2A4907EF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AFE778ED-18C0-4146-9808-2114DF169D2F}"/>
              </a:ext>
            </a:extLst>
          </p:cNvPr>
          <p:cNvSpPr>
            <a:spLocks noGrp="1"/>
          </p:cNvSpPr>
          <p:nvPr>
            <p:ph type="sldNum" sz="quarter" idx="12"/>
          </p:nvPr>
        </p:nvSpPr>
        <p:spPr/>
        <p:txBody>
          <a:bodyPr/>
          <a:lstStyle/>
          <a:p>
            <a:fld id="{4CAE0449-39F7-4EF6-94E6-C1A9C4462DF1}" type="slidenum">
              <a:rPr lang="ru-RU" smtClean="0"/>
              <a:t>‹#›</a:t>
            </a:fld>
            <a:endParaRPr lang="ru-RU"/>
          </a:p>
        </p:txBody>
      </p:sp>
    </p:spTree>
    <p:extLst>
      <p:ext uri="{BB962C8B-B14F-4D97-AF65-F5344CB8AC3E}">
        <p14:creationId xmlns:p14="http://schemas.microsoft.com/office/powerpoint/2010/main" val="1229213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FBB8B66-875A-4F02-8B2B-2C942EA06046}"/>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xmlns="" id="{5A5C2BF7-7F0A-4C67-98F5-D39CB7127D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xmlns="" id="{D71E5B94-4944-468A-9528-D29806506704}"/>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xmlns="" id="{F99F964C-E60B-400D-87BB-8BF60E557D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xmlns="" id="{C2AD261E-DCD7-43E4-99F5-D36860A3D8D0}"/>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xmlns="" id="{92BA8772-EE2D-4E8B-AAAE-837A1DEE24A5}"/>
              </a:ext>
            </a:extLst>
          </p:cNvPr>
          <p:cNvSpPr>
            <a:spLocks noGrp="1"/>
          </p:cNvSpPr>
          <p:nvPr>
            <p:ph type="dt" sz="half" idx="10"/>
          </p:nvPr>
        </p:nvSpPr>
        <p:spPr/>
        <p:txBody>
          <a:bodyPr/>
          <a:lstStyle/>
          <a:p>
            <a:fld id="{59C34223-1932-4FF6-8B04-2C4F8609D7C1}" type="datetimeFigureOut">
              <a:rPr lang="ru-RU" smtClean="0"/>
              <a:t>11.10.2021</a:t>
            </a:fld>
            <a:endParaRPr lang="ru-RU"/>
          </a:p>
        </p:txBody>
      </p:sp>
      <p:sp>
        <p:nvSpPr>
          <p:cNvPr id="8" name="Нижний колонтитул 7">
            <a:extLst>
              <a:ext uri="{FF2B5EF4-FFF2-40B4-BE49-F238E27FC236}">
                <a16:creationId xmlns:a16="http://schemas.microsoft.com/office/drawing/2014/main" xmlns="" id="{5CB04975-99FF-4781-834A-CF3BCB45E261}"/>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xmlns="" id="{A62472F1-0856-42C4-8632-1AB05A2269A6}"/>
              </a:ext>
            </a:extLst>
          </p:cNvPr>
          <p:cNvSpPr>
            <a:spLocks noGrp="1"/>
          </p:cNvSpPr>
          <p:nvPr>
            <p:ph type="sldNum" sz="quarter" idx="12"/>
          </p:nvPr>
        </p:nvSpPr>
        <p:spPr/>
        <p:txBody>
          <a:bodyPr/>
          <a:lstStyle/>
          <a:p>
            <a:fld id="{4CAE0449-39F7-4EF6-94E6-C1A9C4462DF1}" type="slidenum">
              <a:rPr lang="ru-RU" smtClean="0"/>
              <a:t>‹#›</a:t>
            </a:fld>
            <a:endParaRPr lang="ru-RU"/>
          </a:p>
        </p:txBody>
      </p:sp>
    </p:spTree>
    <p:extLst>
      <p:ext uri="{BB962C8B-B14F-4D97-AF65-F5344CB8AC3E}">
        <p14:creationId xmlns:p14="http://schemas.microsoft.com/office/powerpoint/2010/main" val="671442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1C32657-062F-4EDD-A11C-E8EB807F7CC9}"/>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xmlns="" id="{865081DA-8DA9-4DCA-9E06-4025EF8DAA71}"/>
              </a:ext>
            </a:extLst>
          </p:cNvPr>
          <p:cNvSpPr>
            <a:spLocks noGrp="1"/>
          </p:cNvSpPr>
          <p:nvPr>
            <p:ph type="dt" sz="half" idx="10"/>
          </p:nvPr>
        </p:nvSpPr>
        <p:spPr/>
        <p:txBody>
          <a:bodyPr/>
          <a:lstStyle/>
          <a:p>
            <a:fld id="{59C34223-1932-4FF6-8B04-2C4F8609D7C1}" type="datetimeFigureOut">
              <a:rPr lang="ru-RU" smtClean="0"/>
              <a:t>11.10.2021</a:t>
            </a:fld>
            <a:endParaRPr lang="ru-RU"/>
          </a:p>
        </p:txBody>
      </p:sp>
      <p:sp>
        <p:nvSpPr>
          <p:cNvPr id="4" name="Нижний колонтитул 3">
            <a:extLst>
              <a:ext uri="{FF2B5EF4-FFF2-40B4-BE49-F238E27FC236}">
                <a16:creationId xmlns:a16="http://schemas.microsoft.com/office/drawing/2014/main" xmlns="" id="{ED908EED-7CA8-433A-A791-836BBE60316E}"/>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xmlns="" id="{1DDEA746-98AC-4784-ABEB-038611FAF5C3}"/>
              </a:ext>
            </a:extLst>
          </p:cNvPr>
          <p:cNvSpPr>
            <a:spLocks noGrp="1"/>
          </p:cNvSpPr>
          <p:nvPr>
            <p:ph type="sldNum" sz="quarter" idx="12"/>
          </p:nvPr>
        </p:nvSpPr>
        <p:spPr/>
        <p:txBody>
          <a:bodyPr/>
          <a:lstStyle/>
          <a:p>
            <a:fld id="{4CAE0449-39F7-4EF6-94E6-C1A9C4462DF1}" type="slidenum">
              <a:rPr lang="ru-RU" smtClean="0"/>
              <a:t>‹#›</a:t>
            </a:fld>
            <a:endParaRPr lang="ru-RU"/>
          </a:p>
        </p:txBody>
      </p:sp>
    </p:spTree>
    <p:extLst>
      <p:ext uri="{BB962C8B-B14F-4D97-AF65-F5344CB8AC3E}">
        <p14:creationId xmlns:p14="http://schemas.microsoft.com/office/powerpoint/2010/main" val="33969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xmlns="" id="{DA7E812F-1E96-4A89-933A-88DAF7D6822F}"/>
              </a:ext>
            </a:extLst>
          </p:cNvPr>
          <p:cNvSpPr>
            <a:spLocks noGrp="1"/>
          </p:cNvSpPr>
          <p:nvPr>
            <p:ph type="dt" sz="half" idx="10"/>
          </p:nvPr>
        </p:nvSpPr>
        <p:spPr/>
        <p:txBody>
          <a:bodyPr/>
          <a:lstStyle/>
          <a:p>
            <a:fld id="{59C34223-1932-4FF6-8B04-2C4F8609D7C1}" type="datetimeFigureOut">
              <a:rPr lang="ru-RU" smtClean="0"/>
              <a:t>11.10.2021</a:t>
            </a:fld>
            <a:endParaRPr lang="ru-RU"/>
          </a:p>
        </p:txBody>
      </p:sp>
      <p:sp>
        <p:nvSpPr>
          <p:cNvPr id="3" name="Нижний колонтитул 2">
            <a:extLst>
              <a:ext uri="{FF2B5EF4-FFF2-40B4-BE49-F238E27FC236}">
                <a16:creationId xmlns:a16="http://schemas.microsoft.com/office/drawing/2014/main" xmlns="" id="{12F92A56-8102-4955-8826-DB149C754DD4}"/>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xmlns="" id="{DF0BBEAB-6019-4C51-9E11-BA1D31543A9E}"/>
              </a:ext>
            </a:extLst>
          </p:cNvPr>
          <p:cNvSpPr>
            <a:spLocks noGrp="1"/>
          </p:cNvSpPr>
          <p:nvPr>
            <p:ph type="sldNum" sz="quarter" idx="12"/>
          </p:nvPr>
        </p:nvSpPr>
        <p:spPr/>
        <p:txBody>
          <a:bodyPr/>
          <a:lstStyle/>
          <a:p>
            <a:fld id="{4CAE0449-39F7-4EF6-94E6-C1A9C4462DF1}" type="slidenum">
              <a:rPr lang="ru-RU" smtClean="0"/>
              <a:t>‹#›</a:t>
            </a:fld>
            <a:endParaRPr lang="ru-RU"/>
          </a:p>
        </p:txBody>
      </p:sp>
    </p:spTree>
    <p:extLst>
      <p:ext uri="{BB962C8B-B14F-4D97-AF65-F5344CB8AC3E}">
        <p14:creationId xmlns:p14="http://schemas.microsoft.com/office/powerpoint/2010/main" val="1279138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4D0B9E6-F78F-41AB-9105-B119DC18EA4A}"/>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xmlns="" id="{CF0F2633-C5C2-44B8-85D4-F03DB9D787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xmlns="" id="{830C7FE1-B7EA-4F4B-B075-27083A7B9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93A7F17D-B3C7-4D52-AC49-13DCE7E19547}"/>
              </a:ext>
            </a:extLst>
          </p:cNvPr>
          <p:cNvSpPr>
            <a:spLocks noGrp="1"/>
          </p:cNvSpPr>
          <p:nvPr>
            <p:ph type="dt" sz="half" idx="10"/>
          </p:nvPr>
        </p:nvSpPr>
        <p:spPr/>
        <p:txBody>
          <a:bodyPr/>
          <a:lstStyle/>
          <a:p>
            <a:fld id="{59C34223-1932-4FF6-8B04-2C4F8609D7C1}" type="datetimeFigureOut">
              <a:rPr lang="ru-RU" smtClean="0"/>
              <a:t>11.10.2021</a:t>
            </a:fld>
            <a:endParaRPr lang="ru-RU"/>
          </a:p>
        </p:txBody>
      </p:sp>
      <p:sp>
        <p:nvSpPr>
          <p:cNvPr id="6" name="Нижний колонтитул 5">
            <a:extLst>
              <a:ext uri="{FF2B5EF4-FFF2-40B4-BE49-F238E27FC236}">
                <a16:creationId xmlns:a16="http://schemas.microsoft.com/office/drawing/2014/main" xmlns="" id="{E3280A78-4887-4ADE-BB54-D0F0FCA0F732}"/>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AAB942D1-ACD3-4647-8E32-6B72F3AFA687}"/>
              </a:ext>
            </a:extLst>
          </p:cNvPr>
          <p:cNvSpPr>
            <a:spLocks noGrp="1"/>
          </p:cNvSpPr>
          <p:nvPr>
            <p:ph type="sldNum" sz="quarter" idx="12"/>
          </p:nvPr>
        </p:nvSpPr>
        <p:spPr/>
        <p:txBody>
          <a:bodyPr/>
          <a:lstStyle/>
          <a:p>
            <a:fld id="{4CAE0449-39F7-4EF6-94E6-C1A9C4462DF1}" type="slidenum">
              <a:rPr lang="ru-RU" smtClean="0"/>
              <a:t>‹#›</a:t>
            </a:fld>
            <a:endParaRPr lang="ru-RU"/>
          </a:p>
        </p:txBody>
      </p:sp>
    </p:spTree>
    <p:extLst>
      <p:ext uri="{BB962C8B-B14F-4D97-AF65-F5344CB8AC3E}">
        <p14:creationId xmlns:p14="http://schemas.microsoft.com/office/powerpoint/2010/main" val="1599529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F3A6D36-E502-4F86-89D6-FFF0F5DC2CC3}"/>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xmlns="" id="{B746EFBD-F61A-48A9-AC61-D40AEF3BA0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xmlns="" id="{660EE546-9556-4996-B412-286BA1B02A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025174DB-4F8E-4A0E-B48E-3F0F6DDBC0BA}"/>
              </a:ext>
            </a:extLst>
          </p:cNvPr>
          <p:cNvSpPr>
            <a:spLocks noGrp="1"/>
          </p:cNvSpPr>
          <p:nvPr>
            <p:ph type="dt" sz="half" idx="10"/>
          </p:nvPr>
        </p:nvSpPr>
        <p:spPr/>
        <p:txBody>
          <a:bodyPr/>
          <a:lstStyle/>
          <a:p>
            <a:fld id="{59C34223-1932-4FF6-8B04-2C4F8609D7C1}" type="datetimeFigureOut">
              <a:rPr lang="ru-RU" smtClean="0"/>
              <a:t>11.10.2021</a:t>
            </a:fld>
            <a:endParaRPr lang="ru-RU"/>
          </a:p>
        </p:txBody>
      </p:sp>
      <p:sp>
        <p:nvSpPr>
          <p:cNvPr id="6" name="Нижний колонтитул 5">
            <a:extLst>
              <a:ext uri="{FF2B5EF4-FFF2-40B4-BE49-F238E27FC236}">
                <a16:creationId xmlns:a16="http://schemas.microsoft.com/office/drawing/2014/main" xmlns="" id="{88088F9B-3E3E-4A24-A46F-678E2211195B}"/>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5B9F2637-D5C8-448D-97ED-E1172FDA666F}"/>
              </a:ext>
            </a:extLst>
          </p:cNvPr>
          <p:cNvSpPr>
            <a:spLocks noGrp="1"/>
          </p:cNvSpPr>
          <p:nvPr>
            <p:ph type="sldNum" sz="quarter" idx="12"/>
          </p:nvPr>
        </p:nvSpPr>
        <p:spPr/>
        <p:txBody>
          <a:bodyPr/>
          <a:lstStyle/>
          <a:p>
            <a:fld id="{4CAE0449-39F7-4EF6-94E6-C1A9C4462DF1}" type="slidenum">
              <a:rPr lang="ru-RU" smtClean="0"/>
              <a:t>‹#›</a:t>
            </a:fld>
            <a:endParaRPr lang="ru-RU"/>
          </a:p>
        </p:txBody>
      </p:sp>
    </p:spTree>
    <p:extLst>
      <p:ext uri="{BB962C8B-B14F-4D97-AF65-F5344CB8AC3E}">
        <p14:creationId xmlns:p14="http://schemas.microsoft.com/office/powerpoint/2010/main" val="2349152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06293F6-6534-49E5-96F6-CA21C7F8BE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xmlns="" id="{59637F09-D95C-468E-95D0-EBF556839B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B84E8960-ABC9-4E9F-BE2E-A018533189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C34223-1932-4FF6-8B04-2C4F8609D7C1}" type="datetimeFigureOut">
              <a:rPr lang="ru-RU" smtClean="0"/>
              <a:t>11.10.2021</a:t>
            </a:fld>
            <a:endParaRPr lang="ru-RU"/>
          </a:p>
        </p:txBody>
      </p:sp>
      <p:sp>
        <p:nvSpPr>
          <p:cNvPr id="5" name="Нижний колонтитул 4">
            <a:extLst>
              <a:ext uri="{FF2B5EF4-FFF2-40B4-BE49-F238E27FC236}">
                <a16:creationId xmlns:a16="http://schemas.microsoft.com/office/drawing/2014/main" xmlns="" id="{A77E0EDD-BA1F-451C-A19A-84368463F8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xmlns="" id="{DC2A1414-55C5-48DE-A3ED-EA4BA5629C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AE0449-39F7-4EF6-94E6-C1A9C4462DF1}" type="slidenum">
              <a:rPr lang="ru-RU" smtClean="0"/>
              <a:t>‹#›</a:t>
            </a:fld>
            <a:endParaRPr lang="ru-RU"/>
          </a:p>
        </p:txBody>
      </p:sp>
    </p:spTree>
    <p:extLst>
      <p:ext uri="{BB962C8B-B14F-4D97-AF65-F5344CB8AC3E}">
        <p14:creationId xmlns:p14="http://schemas.microsoft.com/office/powerpoint/2010/main" val="26123617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E2E5A8F-17A2-46AA-A8A9-09A1B25DBAF9}"/>
              </a:ext>
            </a:extLst>
          </p:cNvPr>
          <p:cNvSpPr>
            <a:spLocks noGrp="1"/>
          </p:cNvSpPr>
          <p:nvPr>
            <p:ph type="ctrTitle"/>
          </p:nvPr>
        </p:nvSpPr>
        <p:spPr/>
        <p:txBody>
          <a:bodyPr>
            <a:noAutofit/>
          </a:bodyPr>
          <a:lstStyle/>
          <a:p>
            <a:r>
              <a:rPr lang="ru-RU" sz="4400" dirty="0">
                <a:latin typeface="Century" panose="02040604050505020304" pitchFamily="18" charset="0"/>
              </a:rPr>
              <a:t>Динамическая семантика языков. Операционная семантика большого и малого шага.</a:t>
            </a:r>
          </a:p>
        </p:txBody>
      </p:sp>
      <p:sp>
        <p:nvSpPr>
          <p:cNvPr id="3" name="Подзаголовок 2">
            <a:extLst>
              <a:ext uri="{FF2B5EF4-FFF2-40B4-BE49-F238E27FC236}">
                <a16:creationId xmlns:a16="http://schemas.microsoft.com/office/drawing/2014/main" xmlns="" id="{4B66587E-CCDA-4486-9D99-0E5C5C758BCD}"/>
              </a:ext>
            </a:extLst>
          </p:cNvPr>
          <p:cNvSpPr>
            <a:spLocks noGrp="1"/>
          </p:cNvSpPr>
          <p:nvPr>
            <p:ph type="subTitle" idx="1"/>
          </p:nvPr>
        </p:nvSpPr>
        <p:spPr/>
        <p:txBody>
          <a:bodyPr/>
          <a:lstStyle/>
          <a:p>
            <a:r>
              <a:rPr lang="ru-RU" dirty="0">
                <a:latin typeface="Century" panose="02040604050505020304" pitchFamily="18" charset="0"/>
              </a:rPr>
              <a:t>Выполнил Лебедев А.С.</a:t>
            </a:r>
          </a:p>
        </p:txBody>
      </p:sp>
    </p:spTree>
    <p:extLst>
      <p:ext uri="{BB962C8B-B14F-4D97-AF65-F5344CB8AC3E}">
        <p14:creationId xmlns:p14="http://schemas.microsoft.com/office/powerpoint/2010/main" val="2413907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474280E-E122-4BD1-9EBA-3EA8606D6D26}"/>
              </a:ext>
            </a:extLst>
          </p:cNvPr>
          <p:cNvSpPr>
            <a:spLocks noGrp="1"/>
          </p:cNvSpPr>
          <p:nvPr>
            <p:ph type="title"/>
          </p:nvPr>
        </p:nvSpPr>
        <p:spPr/>
        <p:txBody>
          <a:bodyPr/>
          <a:lstStyle/>
          <a:p>
            <a:pPr algn="ctr"/>
            <a:r>
              <a:rPr lang="ru-RU" dirty="0">
                <a:latin typeface="Century" panose="02040604050505020304" pitchFamily="18" charset="0"/>
              </a:rPr>
              <a:t>Введение</a:t>
            </a:r>
          </a:p>
        </p:txBody>
      </p:sp>
      <p:sp>
        <p:nvSpPr>
          <p:cNvPr id="3" name="Объект 2">
            <a:extLst>
              <a:ext uri="{FF2B5EF4-FFF2-40B4-BE49-F238E27FC236}">
                <a16:creationId xmlns:a16="http://schemas.microsoft.com/office/drawing/2014/main" xmlns="" id="{CBDF641C-AEA0-48B6-A8E7-DCAF0084E85B}"/>
              </a:ext>
            </a:extLst>
          </p:cNvPr>
          <p:cNvSpPr>
            <a:spLocks noGrp="1"/>
          </p:cNvSpPr>
          <p:nvPr>
            <p:ph idx="1"/>
          </p:nvPr>
        </p:nvSpPr>
        <p:spPr>
          <a:xfrm>
            <a:off x="838200" y="1642188"/>
            <a:ext cx="10515600" cy="4534775"/>
          </a:xfrm>
        </p:spPr>
        <p:txBody>
          <a:bodyPr>
            <a:normAutofit fontScale="92500" lnSpcReduction="20000"/>
          </a:bodyPr>
          <a:lstStyle/>
          <a:p>
            <a:pPr algn="just"/>
            <a:r>
              <a:rPr lang="ru-RU" dirty="0">
                <a:latin typeface="Century" panose="02040604050505020304" pitchFamily="18" charset="0"/>
              </a:rPr>
              <a:t>Операционная семантика - это категория формальной семантики языка программирования, в которой определенные желаемые свойства программы, такие как правильность, безопасность или защищенность, проверяются путем построения доказательств из логических утверждений о ее выполнении и процедурах, а не путем придания математического значения ее терминам. (</a:t>
            </a:r>
            <a:r>
              <a:rPr lang="ru-RU" dirty="0" err="1">
                <a:latin typeface="Century" panose="02040604050505020304" pitchFamily="18" charset="0"/>
              </a:rPr>
              <a:t>денотационная</a:t>
            </a:r>
            <a:r>
              <a:rPr lang="ru-RU" dirty="0">
                <a:latin typeface="Century" panose="02040604050505020304" pitchFamily="18" charset="0"/>
              </a:rPr>
              <a:t> семантика). Операционная семантика подразделяются на две категории: структурные операционной семантики (или с малым шагом, семантика) формально описать , как </a:t>
            </a:r>
            <a:r>
              <a:rPr lang="ru-RU" i="1" dirty="0">
                <a:latin typeface="Century" panose="02040604050505020304" pitchFamily="18" charset="0"/>
              </a:rPr>
              <a:t>отдельные шаги</a:t>
            </a:r>
            <a:r>
              <a:rPr lang="ru-RU" dirty="0">
                <a:latin typeface="Century" panose="02040604050505020304" pitchFamily="18" charset="0"/>
              </a:rPr>
              <a:t> по более вычисления имеют место в компьютерной системе; естественной семантикой оппозиции (или семантика большого шага) описывают, как получаются </a:t>
            </a:r>
            <a:r>
              <a:rPr lang="ru-RU" i="1" dirty="0">
                <a:latin typeface="Century" panose="02040604050505020304" pitchFamily="18" charset="0"/>
              </a:rPr>
              <a:t>общие результаты</a:t>
            </a:r>
            <a:r>
              <a:rPr lang="ru-RU" dirty="0">
                <a:latin typeface="Century" panose="02040604050505020304" pitchFamily="18" charset="0"/>
              </a:rPr>
              <a:t> выполнения. Другие подходы к обеспечению формальной семантики языков программирования включают аксиоматическую семантику и </a:t>
            </a:r>
            <a:r>
              <a:rPr lang="ru-RU" dirty="0" err="1">
                <a:latin typeface="Century" panose="02040604050505020304" pitchFamily="18" charset="0"/>
              </a:rPr>
              <a:t>денотационную</a:t>
            </a:r>
            <a:r>
              <a:rPr lang="ru-RU" dirty="0">
                <a:latin typeface="Century" panose="02040604050505020304" pitchFamily="18" charset="0"/>
              </a:rPr>
              <a:t> семантику .</a:t>
            </a:r>
          </a:p>
        </p:txBody>
      </p:sp>
    </p:spTree>
    <p:extLst>
      <p:ext uri="{BB962C8B-B14F-4D97-AF65-F5344CB8AC3E}">
        <p14:creationId xmlns:p14="http://schemas.microsoft.com/office/powerpoint/2010/main" val="4279956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AA4065F-A29D-425C-B1C0-1B9ECB72364C}"/>
              </a:ext>
            </a:extLst>
          </p:cNvPr>
          <p:cNvSpPr>
            <a:spLocks noGrp="1"/>
          </p:cNvSpPr>
          <p:nvPr>
            <p:ph type="title"/>
          </p:nvPr>
        </p:nvSpPr>
        <p:spPr/>
        <p:txBody>
          <a:bodyPr>
            <a:normAutofit/>
          </a:bodyPr>
          <a:lstStyle/>
          <a:p>
            <a:pPr algn="ctr"/>
            <a:r>
              <a:rPr lang="ru-RU" dirty="0">
                <a:latin typeface="Century" panose="02040604050505020304" pitchFamily="18" charset="0"/>
              </a:rPr>
              <a:t>Структурная операционная семантика</a:t>
            </a:r>
            <a:endParaRPr lang="ru-RU" dirty="0"/>
          </a:p>
        </p:txBody>
      </p:sp>
      <p:sp>
        <p:nvSpPr>
          <p:cNvPr id="3" name="Объект 2">
            <a:extLst>
              <a:ext uri="{FF2B5EF4-FFF2-40B4-BE49-F238E27FC236}">
                <a16:creationId xmlns:a16="http://schemas.microsoft.com/office/drawing/2014/main" xmlns="" id="{AAA5FFBA-4ED4-4F08-B9B6-6C4BE6CB7513}"/>
              </a:ext>
            </a:extLst>
          </p:cNvPr>
          <p:cNvSpPr>
            <a:spLocks noGrp="1"/>
          </p:cNvSpPr>
          <p:nvPr>
            <p:ph idx="1"/>
          </p:nvPr>
        </p:nvSpPr>
        <p:spPr/>
        <p:txBody>
          <a:bodyPr>
            <a:normAutofit fontScale="92500" lnSpcReduction="20000"/>
          </a:bodyPr>
          <a:lstStyle/>
          <a:p>
            <a:pPr marL="0" indent="0" algn="just">
              <a:buNone/>
            </a:pPr>
            <a:r>
              <a:rPr lang="ru-RU" dirty="0">
                <a:latin typeface="Century" panose="02040604050505020304" pitchFamily="18" charset="0"/>
              </a:rPr>
              <a:t>Структурная операционная семантика (также называемая структурированной операционной семантикой или семантикой малых шагов ) была представлена Гордоном Плоткиным в (Plotkin81) как логическое средство для определения операционной семантики. Основная идея, лежащая в основе SOS, состоит в том, чтобы определить поведение программы в терминах поведения ее частей, тем самым обеспечивая структурный, т. Е. Синтаксически ориентированный и индуктивный взгляд на операционную семантику. Спецификация SOS определяет поведение программы в терминах (набора) переходных отношений . Спецификации SOS принимают форму набора правил вывода, которые определяют допустимые переходы составного фрагмента синтаксиса в терминах переходов его компонентов.</a:t>
            </a:r>
          </a:p>
          <a:p>
            <a:endParaRPr lang="ru-RU" dirty="0"/>
          </a:p>
        </p:txBody>
      </p:sp>
    </p:spTree>
    <p:extLst>
      <p:ext uri="{BB962C8B-B14F-4D97-AF65-F5344CB8AC3E}">
        <p14:creationId xmlns:p14="http://schemas.microsoft.com/office/powerpoint/2010/main" val="3747325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4FFAB1A-059E-40B8-BD32-13A55E5A741E}"/>
              </a:ext>
            </a:extLst>
          </p:cNvPr>
          <p:cNvSpPr>
            <a:spLocks noGrp="1"/>
          </p:cNvSpPr>
          <p:nvPr>
            <p:ph type="title"/>
          </p:nvPr>
        </p:nvSpPr>
        <p:spPr/>
        <p:txBody>
          <a:bodyPr/>
          <a:lstStyle/>
          <a:p>
            <a:pPr algn="ctr"/>
            <a:r>
              <a:rPr lang="ru-RU" dirty="0">
                <a:latin typeface="Century" panose="02040604050505020304" pitchFamily="18" charset="0"/>
              </a:rPr>
              <a:t>Естественная семантика</a:t>
            </a:r>
          </a:p>
        </p:txBody>
      </p:sp>
      <p:sp>
        <p:nvSpPr>
          <p:cNvPr id="3" name="Объект 2">
            <a:extLst>
              <a:ext uri="{FF2B5EF4-FFF2-40B4-BE49-F238E27FC236}">
                <a16:creationId xmlns:a16="http://schemas.microsoft.com/office/drawing/2014/main" xmlns="" id="{1B18001A-7FDC-422D-ABCC-297E61F9E6BB}"/>
              </a:ext>
            </a:extLst>
          </p:cNvPr>
          <p:cNvSpPr>
            <a:spLocks noGrp="1"/>
          </p:cNvSpPr>
          <p:nvPr>
            <p:ph idx="1"/>
          </p:nvPr>
        </p:nvSpPr>
        <p:spPr/>
        <p:txBody>
          <a:bodyPr>
            <a:normAutofit fontScale="77500" lnSpcReduction="20000"/>
          </a:bodyPr>
          <a:lstStyle/>
          <a:p>
            <a:pPr marL="0" indent="0" algn="just">
              <a:buNone/>
            </a:pPr>
            <a:r>
              <a:rPr lang="ru-RU" dirty="0">
                <a:latin typeface="Century" panose="02040604050505020304" pitchFamily="18" charset="0"/>
              </a:rPr>
              <a:t>Структурная операционная семантика большого шага также известна под названиями естественная семантика , реляционная семантика и семантика оценки. Операционная семантика большого шага была введена под названием « естественная семантика » Жилем Каном при представлении </a:t>
            </a:r>
            <a:r>
              <a:rPr lang="ru-RU" dirty="0" err="1">
                <a:latin typeface="Century" panose="02040604050505020304" pitchFamily="18" charset="0"/>
              </a:rPr>
              <a:t>Mini</a:t>
            </a:r>
            <a:r>
              <a:rPr lang="ru-RU" dirty="0">
                <a:latin typeface="Century" panose="02040604050505020304" pitchFamily="18" charset="0"/>
              </a:rPr>
              <a:t>-ML, чистого диалекта языка ML .</a:t>
            </a:r>
          </a:p>
          <a:p>
            <a:pPr marL="0" indent="0" algn="just">
              <a:buNone/>
            </a:pPr>
            <a:r>
              <a:rPr lang="ru-RU" dirty="0">
                <a:latin typeface="Century" panose="02040604050505020304" pitchFamily="18" charset="0"/>
              </a:rPr>
              <a:t>Можно рассматривать определения большого шага как определения функций или, в более общем плане, отношений, интерпретирующих каждую языковую конструкцию в соответствующей области. Его интуитивность делает его популярным выбором для спецификации семантики в языках программирования, но у него есть некоторые недостатки, которые делают его неудобным или невозможным для использования во многих ситуациях, например в языках с функциями, требующими интенсивного управления, или параллелизмом.</a:t>
            </a:r>
          </a:p>
          <a:p>
            <a:pPr marL="0" indent="0" algn="just">
              <a:buNone/>
            </a:pPr>
            <a:r>
              <a:rPr lang="ru-RU" dirty="0">
                <a:latin typeface="Century" panose="02040604050505020304" pitchFamily="18" charset="0"/>
              </a:rPr>
              <a:t>Семантика большого шага описывает способом «разделяй и властвуй», как можно получить окончательные результаты оценки языковых конструкций путем объединения результатов оценки их синтаксических аналогов (подвыражений, подзапросов и т. Д.). </a:t>
            </a:r>
          </a:p>
          <a:p>
            <a:endParaRPr lang="ru-RU" dirty="0"/>
          </a:p>
        </p:txBody>
      </p:sp>
    </p:spTree>
    <p:extLst>
      <p:ext uri="{BB962C8B-B14F-4D97-AF65-F5344CB8AC3E}">
        <p14:creationId xmlns:p14="http://schemas.microsoft.com/office/powerpoint/2010/main" val="509496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9B11B7D-017C-4EC4-81BA-0F66B382113A}"/>
              </a:ext>
            </a:extLst>
          </p:cNvPr>
          <p:cNvSpPr>
            <a:spLocks noGrp="1"/>
          </p:cNvSpPr>
          <p:nvPr>
            <p:ph type="title"/>
          </p:nvPr>
        </p:nvSpPr>
        <p:spPr/>
        <p:txBody>
          <a:bodyPr/>
          <a:lstStyle/>
          <a:p>
            <a:pPr algn="ctr"/>
            <a:r>
              <a:rPr lang="ru-RU" dirty="0">
                <a:latin typeface="Century" panose="02040604050505020304" pitchFamily="18" charset="0"/>
              </a:rPr>
              <a:t>Сравнение</a:t>
            </a:r>
          </a:p>
        </p:txBody>
      </p:sp>
      <p:sp>
        <p:nvSpPr>
          <p:cNvPr id="3" name="Объект 2">
            <a:extLst>
              <a:ext uri="{FF2B5EF4-FFF2-40B4-BE49-F238E27FC236}">
                <a16:creationId xmlns:a16="http://schemas.microsoft.com/office/drawing/2014/main" xmlns="" id="{8256C956-BAE0-4737-8CD0-8AC8DADACF09}"/>
              </a:ext>
            </a:extLst>
          </p:cNvPr>
          <p:cNvSpPr>
            <a:spLocks noGrp="1"/>
          </p:cNvSpPr>
          <p:nvPr>
            <p:ph idx="1"/>
          </p:nvPr>
        </p:nvSpPr>
        <p:spPr/>
        <p:txBody>
          <a:bodyPr>
            <a:normAutofit fontScale="62500" lnSpcReduction="20000"/>
          </a:bodyPr>
          <a:lstStyle/>
          <a:p>
            <a:pPr marL="0" indent="0" algn="just">
              <a:lnSpc>
                <a:spcPct val="120000"/>
              </a:lnSpc>
              <a:buNone/>
            </a:pPr>
            <a:r>
              <a:rPr lang="ru-RU" dirty="0">
                <a:latin typeface="Century" panose="02040604050505020304" pitchFamily="18" charset="0"/>
              </a:rPr>
              <a:t>Существует ряд различий между семантикой малого и большого шага, которые влияют на то, формирует ли тот или иной более подходящую основу для определения семантики языка программирования. Семантика большого шага имеет то преимущество, что часто проще (требует меньшего количества правил вывода) и часто напрямую соответствует эффективной реализации интерпретатора для языка (отсюда Кан назвал их «естественными»). И то, и другое может привести к более простым доказательствам, например при доказательстве сохранения корректности при некоторой трансформации программы . Основным недостатком семантики большого шага является то, что у непрерывных ( расходящихся ) вычислений нет дерева вывода, что делает невозможным формулировать и доказывать свойства таких вычислений. Семантика малых шагов дает больший контроль над деталями и порядком оценки. В случае инструментальной операционной семантики это позволяет операционной семантике отслеживать, а специалисту по семантике формулировать и доказывать более точные теоремы о поведении языка во время выполнения. Эти свойства делают семантику малых шагов более удобной при проверке правильности типов системы типов в сравнении с операционной семантикой.</a:t>
            </a:r>
          </a:p>
          <a:p>
            <a:endParaRPr lang="ru-RU" dirty="0"/>
          </a:p>
        </p:txBody>
      </p:sp>
    </p:spTree>
    <p:extLst>
      <p:ext uri="{BB962C8B-B14F-4D97-AF65-F5344CB8AC3E}">
        <p14:creationId xmlns:p14="http://schemas.microsoft.com/office/powerpoint/2010/main" val="370201928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561</Words>
  <Application>Microsoft Office PowerPoint</Application>
  <PresentationFormat>Произвольный</PresentationFormat>
  <Paragraphs>12</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Тема Office</vt:lpstr>
      <vt:lpstr>Динамическая семантика языков. Операционная семантика большого и малого шага.</vt:lpstr>
      <vt:lpstr>Введение</vt:lpstr>
      <vt:lpstr>Структурная операционная семантика</vt:lpstr>
      <vt:lpstr>Естественная семантика</vt:lpstr>
      <vt:lpstr>Сравнение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Динамическая семантика языков. Операционная семантика большого и малого шага.</dc:title>
  <dc:creator>Александр</dc:creator>
  <cp:lastModifiedBy>Den</cp:lastModifiedBy>
  <cp:revision>1</cp:revision>
  <dcterms:created xsi:type="dcterms:W3CDTF">2021-09-17T10:13:32Z</dcterms:created>
  <dcterms:modified xsi:type="dcterms:W3CDTF">2021-10-11T10:27:01Z</dcterms:modified>
</cp:coreProperties>
</file>