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100" d="100"/>
          <a:sy n="100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6EFBC-FE5D-4485-8632-D9D0FD915ACB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72846B2-6B34-44DC-BC5A-B0481E0003C9}">
      <dgm:prSet phldrT="[Текст]"/>
      <dgm:spPr/>
      <dgm:t>
        <a:bodyPr/>
        <a:lstStyle/>
        <a:p>
          <a:r>
            <a:rPr lang="ru-RU" dirty="0" smtClean="0"/>
            <a:t>Культурно- спортивные и зрелищные</a:t>
          </a:r>
          <a:endParaRPr lang="ru-RU" dirty="0"/>
        </a:p>
      </dgm:t>
    </dgm:pt>
    <dgm:pt modelId="{EDAE6557-A751-4DD9-877D-14D16C9466DE}" type="parTrans" cxnId="{7CE7BD89-1F8E-46D7-837E-7C96C398355E}">
      <dgm:prSet/>
      <dgm:spPr/>
      <dgm:t>
        <a:bodyPr/>
        <a:lstStyle/>
        <a:p>
          <a:endParaRPr lang="ru-RU"/>
        </a:p>
      </dgm:t>
    </dgm:pt>
    <dgm:pt modelId="{ACEB16B4-649F-4C21-881D-329FB0814D64}" type="sibTrans" cxnId="{7CE7BD89-1F8E-46D7-837E-7C96C398355E}">
      <dgm:prSet/>
      <dgm:spPr/>
      <dgm:t>
        <a:bodyPr/>
        <a:lstStyle/>
        <a:p>
          <a:endParaRPr lang="ru-RU"/>
        </a:p>
      </dgm:t>
    </dgm:pt>
    <dgm:pt modelId="{C46C162A-43BF-45BE-8F7C-C89BDD8B7A1C}">
      <dgm:prSet phldrT="[Текст]"/>
      <dgm:spPr/>
      <dgm:t>
        <a:bodyPr/>
        <a:lstStyle/>
        <a:p>
          <a:r>
            <a:rPr lang="ru-RU" dirty="0" smtClean="0"/>
            <a:t>Концерты</a:t>
          </a:r>
          <a:endParaRPr lang="ru-RU" dirty="0"/>
        </a:p>
      </dgm:t>
    </dgm:pt>
    <dgm:pt modelId="{8AE912A3-04F0-4E4B-BDF7-FED242F82CAC}" type="parTrans" cxnId="{405EF2DB-9844-41DB-994A-2519F2D64654}">
      <dgm:prSet/>
      <dgm:spPr/>
      <dgm:t>
        <a:bodyPr/>
        <a:lstStyle/>
        <a:p>
          <a:endParaRPr lang="ru-RU"/>
        </a:p>
      </dgm:t>
    </dgm:pt>
    <dgm:pt modelId="{1FE0881A-7D97-4BEB-B0D0-EB4F4ECF4734}" type="sibTrans" cxnId="{405EF2DB-9844-41DB-994A-2519F2D64654}">
      <dgm:prSet/>
      <dgm:spPr/>
      <dgm:t>
        <a:bodyPr/>
        <a:lstStyle/>
        <a:p>
          <a:endParaRPr lang="ru-RU"/>
        </a:p>
      </dgm:t>
    </dgm:pt>
    <dgm:pt modelId="{3512E5FD-73D4-4973-A144-EC91763D0233}">
      <dgm:prSet phldrT="[Текст]"/>
      <dgm:spPr/>
      <dgm:t>
        <a:bodyPr/>
        <a:lstStyle/>
        <a:p>
          <a:r>
            <a:rPr lang="ru-RU" dirty="0" smtClean="0"/>
            <a:t>Спортивные соревнования</a:t>
          </a:r>
          <a:endParaRPr lang="ru-RU" dirty="0"/>
        </a:p>
      </dgm:t>
    </dgm:pt>
    <dgm:pt modelId="{D51E2694-42BC-4740-B537-56233ABC43B9}" type="parTrans" cxnId="{D0116676-0DB9-4F8A-B1B1-9EE06EF9845A}">
      <dgm:prSet/>
      <dgm:spPr/>
      <dgm:t>
        <a:bodyPr/>
        <a:lstStyle/>
        <a:p>
          <a:endParaRPr lang="ru-RU"/>
        </a:p>
      </dgm:t>
    </dgm:pt>
    <dgm:pt modelId="{ED57BD90-E66D-4CBB-8EFE-69D75FB59595}" type="sibTrans" cxnId="{D0116676-0DB9-4F8A-B1B1-9EE06EF9845A}">
      <dgm:prSet/>
      <dgm:spPr/>
      <dgm:t>
        <a:bodyPr/>
        <a:lstStyle/>
        <a:p>
          <a:endParaRPr lang="ru-RU"/>
        </a:p>
      </dgm:t>
    </dgm:pt>
    <dgm:pt modelId="{C127301A-D2A1-4FDD-BA3C-71525137DECF}">
      <dgm:prSet phldrT="[Текст]"/>
      <dgm:spPr/>
      <dgm:t>
        <a:bodyPr/>
        <a:lstStyle/>
        <a:p>
          <a:r>
            <a:rPr lang="ru-RU" dirty="0" smtClean="0"/>
            <a:t>Рекламно-коммерческие</a:t>
          </a:r>
          <a:endParaRPr lang="ru-RU" dirty="0"/>
        </a:p>
      </dgm:t>
    </dgm:pt>
    <dgm:pt modelId="{99ADEA00-8718-4CD3-A2BC-5A65EDAA6EC4}" type="parTrans" cxnId="{8F7A6CBC-9B74-4CFA-835E-5F46492DE5A4}">
      <dgm:prSet/>
      <dgm:spPr/>
      <dgm:t>
        <a:bodyPr/>
        <a:lstStyle/>
        <a:p>
          <a:endParaRPr lang="ru-RU"/>
        </a:p>
      </dgm:t>
    </dgm:pt>
    <dgm:pt modelId="{AA93575A-E08F-4AB5-BFB4-70BBCF2A9069}" type="sibTrans" cxnId="{8F7A6CBC-9B74-4CFA-835E-5F46492DE5A4}">
      <dgm:prSet/>
      <dgm:spPr/>
      <dgm:t>
        <a:bodyPr/>
        <a:lstStyle/>
        <a:p>
          <a:endParaRPr lang="ru-RU"/>
        </a:p>
      </dgm:t>
    </dgm:pt>
    <dgm:pt modelId="{12FC95BF-83E6-4CBB-919F-AF42161495EB}">
      <dgm:prSet phldrT="[Текст]"/>
      <dgm:spPr/>
      <dgm:t>
        <a:bodyPr/>
        <a:lstStyle/>
        <a:p>
          <a:r>
            <a:rPr lang="ru-RU" dirty="0" smtClean="0"/>
            <a:t>Ярмарки</a:t>
          </a:r>
          <a:endParaRPr lang="ru-RU" dirty="0"/>
        </a:p>
      </dgm:t>
    </dgm:pt>
    <dgm:pt modelId="{EE9C585B-5790-4795-95DF-BD8132E07536}" type="parTrans" cxnId="{E8CAC36D-E3B8-40BA-B5C1-B9C91D0133D1}">
      <dgm:prSet/>
      <dgm:spPr/>
      <dgm:t>
        <a:bodyPr/>
        <a:lstStyle/>
        <a:p>
          <a:endParaRPr lang="ru-RU"/>
        </a:p>
      </dgm:t>
    </dgm:pt>
    <dgm:pt modelId="{B6299C80-93ED-462F-BE6E-CA874E73AFC9}" type="sibTrans" cxnId="{E8CAC36D-E3B8-40BA-B5C1-B9C91D0133D1}">
      <dgm:prSet/>
      <dgm:spPr/>
      <dgm:t>
        <a:bodyPr/>
        <a:lstStyle/>
        <a:p>
          <a:endParaRPr lang="ru-RU"/>
        </a:p>
      </dgm:t>
    </dgm:pt>
    <dgm:pt modelId="{5400AEBD-397B-45EC-A8C8-543426667051}">
      <dgm:prSet phldrT="[Текст]"/>
      <dgm:spPr/>
      <dgm:t>
        <a:bodyPr/>
        <a:lstStyle/>
        <a:p>
          <a:r>
            <a:rPr lang="ru-RU" dirty="0" smtClean="0"/>
            <a:t>Презентации</a:t>
          </a:r>
          <a:endParaRPr lang="ru-RU" dirty="0"/>
        </a:p>
      </dgm:t>
    </dgm:pt>
    <dgm:pt modelId="{790A2796-F677-46D1-8EC1-D1F96BD91F26}" type="parTrans" cxnId="{387DF64C-BD62-46F1-8F43-81AE20897A05}">
      <dgm:prSet/>
      <dgm:spPr/>
      <dgm:t>
        <a:bodyPr/>
        <a:lstStyle/>
        <a:p>
          <a:endParaRPr lang="ru-RU"/>
        </a:p>
      </dgm:t>
    </dgm:pt>
    <dgm:pt modelId="{D69E0A60-A2B6-4F68-8965-489340363F69}" type="sibTrans" cxnId="{387DF64C-BD62-46F1-8F43-81AE20897A05}">
      <dgm:prSet/>
      <dgm:spPr/>
      <dgm:t>
        <a:bodyPr/>
        <a:lstStyle/>
        <a:p>
          <a:endParaRPr lang="ru-RU"/>
        </a:p>
      </dgm:t>
    </dgm:pt>
    <dgm:pt modelId="{E93BB2A1-052E-4699-BB93-313EDD264AE3}">
      <dgm:prSet phldrT="[Текст]"/>
      <dgm:spPr/>
      <dgm:t>
        <a:bodyPr/>
        <a:lstStyle/>
        <a:p>
          <a:r>
            <a:rPr lang="ru-RU" dirty="0" smtClean="0"/>
            <a:t>Деловые встречи и приёмы партнеров по бизнесу</a:t>
          </a:r>
          <a:endParaRPr lang="ru-RU" dirty="0"/>
        </a:p>
      </dgm:t>
    </dgm:pt>
    <dgm:pt modelId="{078E4C8B-E2E2-4197-99AC-FC5C6E31ED86}" type="parTrans" cxnId="{500F4E7B-9F89-43B0-B27E-BD58C8308492}">
      <dgm:prSet/>
      <dgm:spPr/>
      <dgm:t>
        <a:bodyPr/>
        <a:lstStyle/>
        <a:p>
          <a:endParaRPr lang="ru-RU"/>
        </a:p>
      </dgm:t>
    </dgm:pt>
    <dgm:pt modelId="{5FE6C250-1679-4302-AC91-586FB073C78C}" type="sibTrans" cxnId="{500F4E7B-9F89-43B0-B27E-BD58C8308492}">
      <dgm:prSet/>
      <dgm:spPr/>
      <dgm:t>
        <a:bodyPr/>
        <a:lstStyle/>
        <a:p>
          <a:endParaRPr lang="ru-RU"/>
        </a:p>
      </dgm:t>
    </dgm:pt>
    <dgm:pt modelId="{F093AE42-160A-4EEA-99DA-D83248FC7D5D}">
      <dgm:prSet phldrT="[Текст]"/>
      <dgm:spPr/>
      <dgm:t>
        <a:bodyPr/>
        <a:lstStyle/>
        <a:p>
          <a:r>
            <a:rPr lang="ru-RU" dirty="0" smtClean="0"/>
            <a:t>Собрания акционеров</a:t>
          </a:r>
          <a:endParaRPr lang="ru-RU" dirty="0"/>
        </a:p>
      </dgm:t>
    </dgm:pt>
    <dgm:pt modelId="{3C35DB45-9A46-43E9-925F-D7D94B12F3D1}" type="parTrans" cxnId="{D5230785-CE92-477C-A199-C84F937006DE}">
      <dgm:prSet/>
      <dgm:spPr/>
      <dgm:t>
        <a:bodyPr/>
        <a:lstStyle/>
        <a:p>
          <a:endParaRPr lang="ru-RU"/>
        </a:p>
      </dgm:t>
    </dgm:pt>
    <dgm:pt modelId="{FD9C4199-AE30-47BC-92D9-D2E1276D0F4F}" type="sibTrans" cxnId="{D5230785-CE92-477C-A199-C84F937006DE}">
      <dgm:prSet/>
      <dgm:spPr/>
      <dgm:t>
        <a:bodyPr/>
        <a:lstStyle/>
        <a:p>
          <a:endParaRPr lang="ru-RU"/>
        </a:p>
      </dgm:t>
    </dgm:pt>
    <dgm:pt modelId="{3D0832A9-0E3D-4E08-A727-2A43AF46EC10}">
      <dgm:prSet phldrT="[Текст]"/>
      <dgm:spPr/>
      <dgm:t>
        <a:bodyPr/>
        <a:lstStyle/>
        <a:p>
          <a:r>
            <a:rPr lang="ru-RU" dirty="0" smtClean="0"/>
            <a:t>Встречи, приёмы в форме шведского стола, фуршета, коктейля.</a:t>
          </a:r>
          <a:endParaRPr lang="ru-RU" dirty="0"/>
        </a:p>
      </dgm:t>
    </dgm:pt>
    <dgm:pt modelId="{38DE533A-2836-4FF4-8C55-04BDEB7E2A7A}" type="parTrans" cxnId="{19FFDC5F-9080-45E2-876A-9D507C3666F3}">
      <dgm:prSet/>
      <dgm:spPr/>
      <dgm:t>
        <a:bodyPr/>
        <a:lstStyle/>
        <a:p>
          <a:endParaRPr lang="ru-RU"/>
        </a:p>
      </dgm:t>
    </dgm:pt>
    <dgm:pt modelId="{EA7AF27F-53D7-4688-ADDA-58C75F705C21}" type="sibTrans" cxnId="{19FFDC5F-9080-45E2-876A-9D507C3666F3}">
      <dgm:prSet/>
      <dgm:spPr/>
      <dgm:t>
        <a:bodyPr/>
        <a:lstStyle/>
        <a:p>
          <a:endParaRPr lang="ru-RU"/>
        </a:p>
      </dgm:t>
    </dgm:pt>
    <dgm:pt modelId="{5F511860-7772-4072-8FD3-B479AF87D9C3}">
      <dgm:prSet phldrT="[Текст]"/>
      <dgm:spPr/>
      <dgm:t>
        <a:bodyPr/>
        <a:lstStyle/>
        <a:p>
          <a:r>
            <a:rPr lang="ru-RU" dirty="0" smtClean="0"/>
            <a:t>Спартакиады</a:t>
          </a:r>
          <a:endParaRPr lang="ru-RU" dirty="0"/>
        </a:p>
      </dgm:t>
    </dgm:pt>
    <dgm:pt modelId="{D4B4FFF0-4AF5-4AC3-A7B1-ECF398978D07}" type="parTrans" cxnId="{79EC20C8-CB9A-4B1D-AEB5-351A48390474}">
      <dgm:prSet/>
      <dgm:spPr/>
      <dgm:t>
        <a:bodyPr/>
        <a:lstStyle/>
        <a:p>
          <a:endParaRPr lang="ru-RU"/>
        </a:p>
      </dgm:t>
    </dgm:pt>
    <dgm:pt modelId="{A6AF7554-A70A-4F60-8953-38F89B565367}" type="sibTrans" cxnId="{79EC20C8-CB9A-4B1D-AEB5-351A48390474}">
      <dgm:prSet/>
      <dgm:spPr/>
      <dgm:t>
        <a:bodyPr/>
        <a:lstStyle/>
        <a:p>
          <a:endParaRPr lang="ru-RU"/>
        </a:p>
      </dgm:t>
    </dgm:pt>
    <dgm:pt modelId="{0FAD9480-4CDA-439B-94D5-100B38A81FDD}">
      <dgm:prSet phldrT="[Текст]"/>
      <dgm:spPr/>
      <dgm:t>
        <a:bodyPr/>
        <a:lstStyle/>
        <a:p>
          <a:r>
            <a:rPr lang="ru-RU" dirty="0" smtClean="0"/>
            <a:t>Праздничные представления</a:t>
          </a:r>
          <a:endParaRPr lang="ru-RU" dirty="0"/>
        </a:p>
      </dgm:t>
    </dgm:pt>
    <dgm:pt modelId="{0F2D7F77-C83F-43F1-AFD1-4477D7FE5B15}" type="parTrans" cxnId="{CC83A034-372F-445C-8C56-19705E150FA6}">
      <dgm:prSet/>
      <dgm:spPr/>
      <dgm:t>
        <a:bodyPr/>
        <a:lstStyle/>
        <a:p>
          <a:endParaRPr lang="ru-RU"/>
        </a:p>
      </dgm:t>
    </dgm:pt>
    <dgm:pt modelId="{9A4F79DE-2EE4-4924-A866-C797BBBC677F}" type="sibTrans" cxnId="{CC83A034-372F-445C-8C56-19705E150FA6}">
      <dgm:prSet/>
      <dgm:spPr/>
      <dgm:t>
        <a:bodyPr/>
        <a:lstStyle/>
        <a:p>
          <a:endParaRPr lang="ru-RU"/>
        </a:p>
      </dgm:t>
    </dgm:pt>
    <dgm:pt modelId="{9C65FFFB-94E2-4D21-9BAB-1A921244845C}">
      <dgm:prSet phldrT="[Текст]"/>
      <dgm:spPr/>
      <dgm:t>
        <a:bodyPr/>
        <a:lstStyle/>
        <a:p>
          <a:r>
            <a:rPr lang="ru-RU" dirty="0" smtClean="0"/>
            <a:t>Распродажи</a:t>
          </a:r>
          <a:endParaRPr lang="ru-RU" dirty="0"/>
        </a:p>
      </dgm:t>
    </dgm:pt>
    <dgm:pt modelId="{00F54376-DA90-4463-908F-AAEAF08BEA63}" type="parTrans" cxnId="{CBBDE5A6-93AE-4E3B-A82D-19C46AD0C0F2}">
      <dgm:prSet/>
      <dgm:spPr/>
      <dgm:t>
        <a:bodyPr/>
        <a:lstStyle/>
        <a:p>
          <a:endParaRPr lang="ru-RU"/>
        </a:p>
      </dgm:t>
    </dgm:pt>
    <dgm:pt modelId="{7062EF17-A6BD-48C8-BC90-EFCF85A83769}" type="sibTrans" cxnId="{CBBDE5A6-93AE-4E3B-A82D-19C46AD0C0F2}">
      <dgm:prSet/>
      <dgm:spPr/>
      <dgm:t>
        <a:bodyPr/>
        <a:lstStyle/>
        <a:p>
          <a:endParaRPr lang="ru-RU"/>
        </a:p>
      </dgm:t>
    </dgm:pt>
    <dgm:pt modelId="{5B80C5C2-C674-4DA1-9CEA-4A391523D10A}" type="pres">
      <dgm:prSet presAssocID="{1026EFBC-FE5D-4485-8632-D9D0FD915A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F8BD18-6773-42CA-80AB-1F5EB408F505}" type="pres">
      <dgm:prSet presAssocID="{072846B2-6B34-44DC-BC5A-B0481E0003C9}" presName="linNode" presStyleCnt="0"/>
      <dgm:spPr/>
    </dgm:pt>
    <dgm:pt modelId="{B2CF59C6-E12E-40DE-8EDD-1A9BE48C090C}" type="pres">
      <dgm:prSet presAssocID="{072846B2-6B34-44DC-BC5A-B0481E0003C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DC535-AA00-40C5-BFC5-4A81036B2D6E}" type="pres">
      <dgm:prSet presAssocID="{072846B2-6B34-44DC-BC5A-B0481E0003C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BDDD8-AFA0-43EA-B123-F8ABE13A4A28}" type="pres">
      <dgm:prSet presAssocID="{ACEB16B4-649F-4C21-881D-329FB0814D64}" presName="sp" presStyleCnt="0"/>
      <dgm:spPr/>
    </dgm:pt>
    <dgm:pt modelId="{9DC82BCD-907E-41AB-A0F6-9F40DF11B874}" type="pres">
      <dgm:prSet presAssocID="{C127301A-D2A1-4FDD-BA3C-71525137DECF}" presName="linNode" presStyleCnt="0"/>
      <dgm:spPr/>
    </dgm:pt>
    <dgm:pt modelId="{2ED77F39-C4D3-42E3-88AE-566C386526A1}" type="pres">
      <dgm:prSet presAssocID="{C127301A-D2A1-4FDD-BA3C-71525137DEC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68352-A251-46F8-A003-993E69FD429D}" type="pres">
      <dgm:prSet presAssocID="{C127301A-D2A1-4FDD-BA3C-71525137DEC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E36-B148-4A54-B04B-A14C05672A74}" type="pres">
      <dgm:prSet presAssocID="{AA93575A-E08F-4AB5-BFB4-70BBCF2A9069}" presName="sp" presStyleCnt="0"/>
      <dgm:spPr/>
    </dgm:pt>
    <dgm:pt modelId="{06AB6198-9F12-4CDE-8A7F-BD06C810D6AC}" type="pres">
      <dgm:prSet presAssocID="{E93BB2A1-052E-4699-BB93-313EDD264AE3}" presName="linNode" presStyleCnt="0"/>
      <dgm:spPr/>
    </dgm:pt>
    <dgm:pt modelId="{9CA0B234-953C-4E41-B09C-0CAF365B5B48}" type="pres">
      <dgm:prSet presAssocID="{E93BB2A1-052E-4699-BB93-313EDD264AE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4FD1F-BC96-49AC-AE82-5BE1A8065792}" type="pres">
      <dgm:prSet presAssocID="{E93BB2A1-052E-4699-BB93-313EDD264AE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DE5A6-93AE-4E3B-A82D-19C46AD0C0F2}" srcId="{C127301A-D2A1-4FDD-BA3C-71525137DECF}" destId="{9C65FFFB-94E2-4D21-9BAB-1A921244845C}" srcOrd="2" destOrd="0" parTransId="{00F54376-DA90-4463-908F-AAEAF08BEA63}" sibTransId="{7062EF17-A6BD-48C8-BC90-EFCF85A83769}"/>
    <dgm:cxn modelId="{47AC44B2-E554-4AB6-8720-E214672991BD}" type="presOf" srcId="{C127301A-D2A1-4FDD-BA3C-71525137DECF}" destId="{2ED77F39-C4D3-42E3-88AE-566C386526A1}" srcOrd="0" destOrd="0" presId="urn:microsoft.com/office/officeart/2005/8/layout/vList5"/>
    <dgm:cxn modelId="{590BD826-114E-41A5-8C1C-A7F270D8FD0E}" type="presOf" srcId="{072846B2-6B34-44DC-BC5A-B0481E0003C9}" destId="{B2CF59C6-E12E-40DE-8EDD-1A9BE48C090C}" srcOrd="0" destOrd="0" presId="urn:microsoft.com/office/officeart/2005/8/layout/vList5"/>
    <dgm:cxn modelId="{1D843F6A-C453-47BD-9B25-B6F609F72E0D}" type="presOf" srcId="{1026EFBC-FE5D-4485-8632-D9D0FD915ACB}" destId="{5B80C5C2-C674-4DA1-9CEA-4A391523D10A}" srcOrd="0" destOrd="0" presId="urn:microsoft.com/office/officeart/2005/8/layout/vList5"/>
    <dgm:cxn modelId="{922B1DB0-8B27-4154-A196-3C61B9E9C70D}" type="presOf" srcId="{5400AEBD-397B-45EC-A8C8-543426667051}" destId="{8E168352-A251-46F8-A003-993E69FD429D}" srcOrd="0" destOrd="1" presId="urn:microsoft.com/office/officeart/2005/8/layout/vList5"/>
    <dgm:cxn modelId="{7CE7BD89-1F8E-46D7-837E-7C96C398355E}" srcId="{1026EFBC-FE5D-4485-8632-D9D0FD915ACB}" destId="{072846B2-6B34-44DC-BC5A-B0481E0003C9}" srcOrd="0" destOrd="0" parTransId="{EDAE6557-A751-4DD9-877D-14D16C9466DE}" sibTransId="{ACEB16B4-649F-4C21-881D-329FB0814D64}"/>
    <dgm:cxn modelId="{8F7A6CBC-9B74-4CFA-835E-5F46492DE5A4}" srcId="{1026EFBC-FE5D-4485-8632-D9D0FD915ACB}" destId="{C127301A-D2A1-4FDD-BA3C-71525137DECF}" srcOrd="1" destOrd="0" parTransId="{99ADEA00-8718-4CD3-A2BC-5A65EDAA6EC4}" sibTransId="{AA93575A-E08F-4AB5-BFB4-70BBCF2A9069}"/>
    <dgm:cxn modelId="{FBC55F6F-B08D-4722-AA2C-D6C84763BDBA}" type="presOf" srcId="{3D0832A9-0E3D-4E08-A727-2A43AF46EC10}" destId="{A604FD1F-BC96-49AC-AE82-5BE1A8065792}" srcOrd="0" destOrd="1" presId="urn:microsoft.com/office/officeart/2005/8/layout/vList5"/>
    <dgm:cxn modelId="{D0116676-0DB9-4F8A-B1B1-9EE06EF9845A}" srcId="{072846B2-6B34-44DC-BC5A-B0481E0003C9}" destId="{3512E5FD-73D4-4973-A144-EC91763D0233}" srcOrd="1" destOrd="0" parTransId="{D51E2694-42BC-4740-B537-56233ABC43B9}" sibTransId="{ED57BD90-E66D-4CBB-8EFE-69D75FB59595}"/>
    <dgm:cxn modelId="{1B0CC420-39F6-44CB-A903-4CB432422D0A}" type="presOf" srcId="{5F511860-7772-4072-8FD3-B479AF87D9C3}" destId="{195DC535-AA00-40C5-BFC5-4A81036B2D6E}" srcOrd="0" destOrd="2" presId="urn:microsoft.com/office/officeart/2005/8/layout/vList5"/>
    <dgm:cxn modelId="{CC83A034-372F-445C-8C56-19705E150FA6}" srcId="{072846B2-6B34-44DC-BC5A-B0481E0003C9}" destId="{0FAD9480-4CDA-439B-94D5-100B38A81FDD}" srcOrd="3" destOrd="0" parTransId="{0F2D7F77-C83F-43F1-AFD1-4477D7FE5B15}" sibTransId="{9A4F79DE-2EE4-4924-A866-C797BBBC677F}"/>
    <dgm:cxn modelId="{F48C7B71-D574-4291-9534-B6210CC1909E}" type="presOf" srcId="{3512E5FD-73D4-4973-A144-EC91763D0233}" destId="{195DC535-AA00-40C5-BFC5-4A81036B2D6E}" srcOrd="0" destOrd="1" presId="urn:microsoft.com/office/officeart/2005/8/layout/vList5"/>
    <dgm:cxn modelId="{E8CAC36D-E3B8-40BA-B5C1-B9C91D0133D1}" srcId="{C127301A-D2A1-4FDD-BA3C-71525137DECF}" destId="{12FC95BF-83E6-4CBB-919F-AF42161495EB}" srcOrd="0" destOrd="0" parTransId="{EE9C585B-5790-4795-95DF-BD8132E07536}" sibTransId="{B6299C80-93ED-462F-BE6E-CA874E73AFC9}"/>
    <dgm:cxn modelId="{D5230785-CE92-477C-A199-C84F937006DE}" srcId="{E93BB2A1-052E-4699-BB93-313EDD264AE3}" destId="{F093AE42-160A-4EEA-99DA-D83248FC7D5D}" srcOrd="0" destOrd="0" parTransId="{3C35DB45-9A46-43E9-925F-D7D94B12F3D1}" sibTransId="{FD9C4199-AE30-47BC-92D9-D2E1276D0F4F}"/>
    <dgm:cxn modelId="{79EC20C8-CB9A-4B1D-AEB5-351A48390474}" srcId="{072846B2-6B34-44DC-BC5A-B0481E0003C9}" destId="{5F511860-7772-4072-8FD3-B479AF87D9C3}" srcOrd="2" destOrd="0" parTransId="{D4B4FFF0-4AF5-4AC3-A7B1-ECF398978D07}" sibTransId="{A6AF7554-A70A-4F60-8953-38F89B565367}"/>
    <dgm:cxn modelId="{387DF64C-BD62-46F1-8F43-81AE20897A05}" srcId="{C127301A-D2A1-4FDD-BA3C-71525137DECF}" destId="{5400AEBD-397B-45EC-A8C8-543426667051}" srcOrd="1" destOrd="0" parTransId="{790A2796-F677-46D1-8EC1-D1F96BD91F26}" sibTransId="{D69E0A60-A2B6-4F68-8965-489340363F69}"/>
    <dgm:cxn modelId="{405EF2DB-9844-41DB-994A-2519F2D64654}" srcId="{072846B2-6B34-44DC-BC5A-B0481E0003C9}" destId="{C46C162A-43BF-45BE-8F7C-C89BDD8B7A1C}" srcOrd="0" destOrd="0" parTransId="{8AE912A3-04F0-4E4B-BDF7-FED242F82CAC}" sibTransId="{1FE0881A-7D97-4BEB-B0D0-EB4F4ECF4734}"/>
    <dgm:cxn modelId="{19FFDC5F-9080-45E2-876A-9D507C3666F3}" srcId="{E93BB2A1-052E-4699-BB93-313EDD264AE3}" destId="{3D0832A9-0E3D-4E08-A727-2A43AF46EC10}" srcOrd="1" destOrd="0" parTransId="{38DE533A-2836-4FF4-8C55-04BDEB7E2A7A}" sibTransId="{EA7AF27F-53D7-4688-ADDA-58C75F705C21}"/>
    <dgm:cxn modelId="{E8302BBE-69CC-46E4-BFB2-E6F1F3AC057E}" type="presOf" srcId="{C46C162A-43BF-45BE-8F7C-C89BDD8B7A1C}" destId="{195DC535-AA00-40C5-BFC5-4A81036B2D6E}" srcOrd="0" destOrd="0" presId="urn:microsoft.com/office/officeart/2005/8/layout/vList5"/>
    <dgm:cxn modelId="{098F7C84-B25E-4AE0-8861-2A0B14CC0DB9}" type="presOf" srcId="{F093AE42-160A-4EEA-99DA-D83248FC7D5D}" destId="{A604FD1F-BC96-49AC-AE82-5BE1A8065792}" srcOrd="0" destOrd="0" presId="urn:microsoft.com/office/officeart/2005/8/layout/vList5"/>
    <dgm:cxn modelId="{500F4E7B-9F89-43B0-B27E-BD58C8308492}" srcId="{1026EFBC-FE5D-4485-8632-D9D0FD915ACB}" destId="{E93BB2A1-052E-4699-BB93-313EDD264AE3}" srcOrd="2" destOrd="0" parTransId="{078E4C8B-E2E2-4197-99AC-FC5C6E31ED86}" sibTransId="{5FE6C250-1679-4302-AC91-586FB073C78C}"/>
    <dgm:cxn modelId="{0A69F12C-CE59-48F0-9669-CA7571E27ABB}" type="presOf" srcId="{12FC95BF-83E6-4CBB-919F-AF42161495EB}" destId="{8E168352-A251-46F8-A003-993E69FD429D}" srcOrd="0" destOrd="0" presId="urn:microsoft.com/office/officeart/2005/8/layout/vList5"/>
    <dgm:cxn modelId="{ED9C4556-D21A-4226-92F9-CB5943573234}" type="presOf" srcId="{E93BB2A1-052E-4699-BB93-313EDD264AE3}" destId="{9CA0B234-953C-4E41-B09C-0CAF365B5B48}" srcOrd="0" destOrd="0" presId="urn:microsoft.com/office/officeart/2005/8/layout/vList5"/>
    <dgm:cxn modelId="{A8127927-D520-4489-AAE8-D140E135AC97}" type="presOf" srcId="{0FAD9480-4CDA-439B-94D5-100B38A81FDD}" destId="{195DC535-AA00-40C5-BFC5-4A81036B2D6E}" srcOrd="0" destOrd="3" presId="urn:microsoft.com/office/officeart/2005/8/layout/vList5"/>
    <dgm:cxn modelId="{351BA931-282F-47B6-9788-C73FDCD85F3D}" type="presOf" srcId="{9C65FFFB-94E2-4D21-9BAB-1A921244845C}" destId="{8E168352-A251-46F8-A003-993E69FD429D}" srcOrd="0" destOrd="2" presId="urn:microsoft.com/office/officeart/2005/8/layout/vList5"/>
    <dgm:cxn modelId="{622C8DC5-0B9E-42D1-A6A4-DFD57DE8D874}" type="presParOf" srcId="{5B80C5C2-C674-4DA1-9CEA-4A391523D10A}" destId="{E6F8BD18-6773-42CA-80AB-1F5EB408F505}" srcOrd="0" destOrd="0" presId="urn:microsoft.com/office/officeart/2005/8/layout/vList5"/>
    <dgm:cxn modelId="{30A72E1E-BAC1-40F9-ACC5-D2CE020BAE78}" type="presParOf" srcId="{E6F8BD18-6773-42CA-80AB-1F5EB408F505}" destId="{B2CF59C6-E12E-40DE-8EDD-1A9BE48C090C}" srcOrd="0" destOrd="0" presId="urn:microsoft.com/office/officeart/2005/8/layout/vList5"/>
    <dgm:cxn modelId="{B383433A-6845-4252-BA48-CB23BE8DD59E}" type="presParOf" srcId="{E6F8BD18-6773-42CA-80AB-1F5EB408F505}" destId="{195DC535-AA00-40C5-BFC5-4A81036B2D6E}" srcOrd="1" destOrd="0" presId="urn:microsoft.com/office/officeart/2005/8/layout/vList5"/>
    <dgm:cxn modelId="{D41496C9-CA44-4228-89E7-B63644F62E36}" type="presParOf" srcId="{5B80C5C2-C674-4DA1-9CEA-4A391523D10A}" destId="{32BBDDD8-AFA0-43EA-B123-F8ABE13A4A28}" srcOrd="1" destOrd="0" presId="urn:microsoft.com/office/officeart/2005/8/layout/vList5"/>
    <dgm:cxn modelId="{4019FD0C-A368-414A-A8BB-172CCF75FB50}" type="presParOf" srcId="{5B80C5C2-C674-4DA1-9CEA-4A391523D10A}" destId="{9DC82BCD-907E-41AB-A0F6-9F40DF11B874}" srcOrd="2" destOrd="0" presId="urn:microsoft.com/office/officeart/2005/8/layout/vList5"/>
    <dgm:cxn modelId="{5FEB2062-8143-44D0-86F9-6228B46F5188}" type="presParOf" srcId="{9DC82BCD-907E-41AB-A0F6-9F40DF11B874}" destId="{2ED77F39-C4D3-42E3-88AE-566C386526A1}" srcOrd="0" destOrd="0" presId="urn:microsoft.com/office/officeart/2005/8/layout/vList5"/>
    <dgm:cxn modelId="{33D0C273-C383-4960-91B7-421895C4AA9E}" type="presParOf" srcId="{9DC82BCD-907E-41AB-A0F6-9F40DF11B874}" destId="{8E168352-A251-46F8-A003-993E69FD429D}" srcOrd="1" destOrd="0" presId="urn:microsoft.com/office/officeart/2005/8/layout/vList5"/>
    <dgm:cxn modelId="{801CC95F-DEAA-4153-B273-64F85FE8D927}" type="presParOf" srcId="{5B80C5C2-C674-4DA1-9CEA-4A391523D10A}" destId="{81576E36-B148-4A54-B04B-A14C05672A74}" srcOrd="3" destOrd="0" presId="urn:microsoft.com/office/officeart/2005/8/layout/vList5"/>
    <dgm:cxn modelId="{1586E292-93CE-4810-BDD9-C732C3F14DDA}" type="presParOf" srcId="{5B80C5C2-C674-4DA1-9CEA-4A391523D10A}" destId="{06AB6198-9F12-4CDE-8A7F-BD06C810D6AC}" srcOrd="4" destOrd="0" presId="urn:microsoft.com/office/officeart/2005/8/layout/vList5"/>
    <dgm:cxn modelId="{824DDC13-478C-42EA-9275-98EF335FE99F}" type="presParOf" srcId="{06AB6198-9F12-4CDE-8A7F-BD06C810D6AC}" destId="{9CA0B234-953C-4E41-B09C-0CAF365B5B48}" srcOrd="0" destOrd="0" presId="urn:microsoft.com/office/officeart/2005/8/layout/vList5"/>
    <dgm:cxn modelId="{60AE159C-C09E-44C2-B076-1B143F4B079C}" type="presParOf" srcId="{06AB6198-9F12-4CDE-8A7F-BD06C810D6AC}" destId="{A604FD1F-BC96-49AC-AE82-5BE1A80657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171A2-B761-4B0A-B6D9-3550DB6163E2}" type="doc">
      <dgm:prSet loTypeId="urn:microsoft.com/office/officeart/2005/8/layout/rings+Icon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AAA72E0-26F1-4B40-9638-A61D1983CE76}">
      <dgm:prSet/>
      <dgm:spPr/>
      <dgm:t>
        <a:bodyPr/>
        <a:lstStyle/>
        <a:p>
          <a:r>
            <a:rPr lang="ru-RU" dirty="0" smtClean="0"/>
            <a:t> Умение войти в контакт с участниками.</a:t>
          </a:r>
          <a:endParaRPr lang="ru-RU" dirty="0"/>
        </a:p>
      </dgm:t>
    </dgm:pt>
    <dgm:pt modelId="{D063C330-E965-4E18-AA80-AD5805461250}" type="parTrans" cxnId="{F7A4E189-C20E-41AF-8341-0F03F06AFA4A}">
      <dgm:prSet/>
      <dgm:spPr/>
      <dgm:t>
        <a:bodyPr/>
        <a:lstStyle/>
        <a:p>
          <a:endParaRPr lang="ru-RU"/>
        </a:p>
      </dgm:t>
    </dgm:pt>
    <dgm:pt modelId="{5D672EF4-7629-426D-9CD3-4C02AB4B43E8}" type="sibTrans" cxnId="{F7A4E189-C20E-41AF-8341-0F03F06AFA4A}">
      <dgm:prSet/>
      <dgm:spPr/>
      <dgm:t>
        <a:bodyPr/>
        <a:lstStyle/>
        <a:p>
          <a:endParaRPr lang="ru-RU"/>
        </a:p>
      </dgm:t>
    </dgm:pt>
    <dgm:pt modelId="{1F0B4A66-ED68-478F-8D3D-EBC01AF778AA}">
      <dgm:prSet/>
      <dgm:spPr/>
      <dgm:t>
        <a:bodyPr/>
        <a:lstStyle/>
        <a:p>
          <a:r>
            <a:rPr lang="ru-RU" dirty="0" smtClean="0"/>
            <a:t> Учет возрастных и индивидуальных особенностей аудитории.</a:t>
          </a:r>
          <a:endParaRPr lang="ru-RU" dirty="0"/>
        </a:p>
      </dgm:t>
    </dgm:pt>
    <dgm:pt modelId="{AC08F847-7208-42D4-BA29-0760ADC9F8A1}" type="parTrans" cxnId="{CDB48234-4A55-4DEE-94D9-04D3E47CCAE7}">
      <dgm:prSet/>
      <dgm:spPr/>
      <dgm:t>
        <a:bodyPr/>
        <a:lstStyle/>
        <a:p>
          <a:endParaRPr lang="ru-RU"/>
        </a:p>
      </dgm:t>
    </dgm:pt>
    <dgm:pt modelId="{52018E4D-D97C-44A3-8393-A7F0308A2A36}" type="sibTrans" cxnId="{CDB48234-4A55-4DEE-94D9-04D3E47CCAE7}">
      <dgm:prSet/>
      <dgm:spPr/>
      <dgm:t>
        <a:bodyPr/>
        <a:lstStyle/>
        <a:p>
          <a:endParaRPr lang="ru-RU"/>
        </a:p>
      </dgm:t>
    </dgm:pt>
    <dgm:pt modelId="{F3F7661B-4239-45B1-909D-025AA248CD77}">
      <dgm:prSet/>
      <dgm:spPr/>
      <dgm:t>
        <a:bodyPr/>
        <a:lstStyle/>
        <a:p>
          <a:r>
            <a:rPr lang="ru-RU" dirty="0" smtClean="0"/>
            <a:t> Осведомленность по теме и эрудиция.</a:t>
          </a:r>
          <a:endParaRPr lang="ru-RU" dirty="0"/>
        </a:p>
      </dgm:t>
    </dgm:pt>
    <dgm:pt modelId="{D0800A15-7C3A-4887-86C2-2867AA8E20FF}" type="parTrans" cxnId="{807E5646-44CB-4364-9B70-A09695BBAEFE}">
      <dgm:prSet/>
      <dgm:spPr/>
      <dgm:t>
        <a:bodyPr/>
        <a:lstStyle/>
        <a:p>
          <a:endParaRPr lang="ru-RU"/>
        </a:p>
      </dgm:t>
    </dgm:pt>
    <dgm:pt modelId="{C61733A0-F24A-49B1-A647-633AF664CD54}" type="sibTrans" cxnId="{807E5646-44CB-4364-9B70-A09695BBAEFE}">
      <dgm:prSet/>
      <dgm:spPr/>
      <dgm:t>
        <a:bodyPr/>
        <a:lstStyle/>
        <a:p>
          <a:endParaRPr lang="ru-RU"/>
        </a:p>
      </dgm:t>
    </dgm:pt>
    <dgm:pt modelId="{1EDECA8F-5F9C-40EE-A367-1546260352D3}">
      <dgm:prSet/>
      <dgm:spPr/>
      <dgm:t>
        <a:bodyPr/>
        <a:lstStyle/>
        <a:p>
          <a:r>
            <a:rPr lang="ru-RU" dirty="0" smtClean="0"/>
            <a:t> Культура речи и культура поведения.</a:t>
          </a:r>
          <a:endParaRPr lang="ru-RU" dirty="0"/>
        </a:p>
      </dgm:t>
    </dgm:pt>
    <dgm:pt modelId="{D93B7A4B-73C5-4E15-9404-617B42BB32BD}" type="parTrans" cxnId="{631C082F-31AF-416F-A47F-401A50316CA1}">
      <dgm:prSet/>
      <dgm:spPr/>
      <dgm:t>
        <a:bodyPr/>
        <a:lstStyle/>
        <a:p>
          <a:endParaRPr lang="ru-RU"/>
        </a:p>
      </dgm:t>
    </dgm:pt>
    <dgm:pt modelId="{F6A20B47-8715-454B-97C1-6C1F2EB01867}" type="sibTrans" cxnId="{631C082F-31AF-416F-A47F-401A50316CA1}">
      <dgm:prSet/>
      <dgm:spPr/>
      <dgm:t>
        <a:bodyPr/>
        <a:lstStyle/>
        <a:p>
          <a:endParaRPr lang="ru-RU"/>
        </a:p>
      </dgm:t>
    </dgm:pt>
    <dgm:pt modelId="{E775DC0D-2718-43C1-90ED-C5AF5E2ABE96}">
      <dgm:prSet/>
      <dgm:spPr/>
      <dgm:t>
        <a:bodyPr/>
        <a:lstStyle/>
        <a:p>
          <a:r>
            <a:rPr lang="ru-RU" dirty="0" smtClean="0"/>
            <a:t> Способность творчески разрешать нестандартные ситуации.</a:t>
          </a:r>
          <a:endParaRPr lang="ru-RU" dirty="0"/>
        </a:p>
      </dgm:t>
    </dgm:pt>
    <dgm:pt modelId="{0FD641EF-5E02-4DCD-8987-62E326AF15C5}" type="parTrans" cxnId="{E482583A-E439-4085-8160-BDD4B5BFC639}">
      <dgm:prSet/>
      <dgm:spPr/>
      <dgm:t>
        <a:bodyPr/>
        <a:lstStyle/>
        <a:p>
          <a:endParaRPr lang="ru-RU"/>
        </a:p>
      </dgm:t>
    </dgm:pt>
    <dgm:pt modelId="{E3D75BAF-6245-4BDC-A226-1957A184A445}" type="sibTrans" cxnId="{E482583A-E439-4085-8160-BDD4B5BFC639}">
      <dgm:prSet/>
      <dgm:spPr/>
      <dgm:t>
        <a:bodyPr/>
        <a:lstStyle/>
        <a:p>
          <a:endParaRPr lang="ru-RU"/>
        </a:p>
      </dgm:t>
    </dgm:pt>
    <dgm:pt modelId="{3C00A889-B982-436F-9F68-845E1526D395}" type="pres">
      <dgm:prSet presAssocID="{061171A2-B761-4B0A-B6D9-3550DB6163E2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E080A-A920-4D25-A157-D5BC40A446AD}" type="pres">
      <dgm:prSet presAssocID="{061171A2-B761-4B0A-B6D9-3550DB6163E2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7A4BF-0A27-4A06-9BF1-EFEC1F71CC32}" type="pres">
      <dgm:prSet presAssocID="{061171A2-B761-4B0A-B6D9-3550DB6163E2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8CACE-5184-4171-873D-40296E337C74}" type="pres">
      <dgm:prSet presAssocID="{061171A2-B761-4B0A-B6D9-3550DB6163E2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143C3-3AAA-465D-BDFB-2A8022C9B21D}" type="pres">
      <dgm:prSet presAssocID="{061171A2-B761-4B0A-B6D9-3550DB6163E2}" presName="ellipse4" presStyleLbl="vennNode1" presStyleIdx="3" presStyleCnt="5" custLinFactNeighborX="1069" custLinFactNeighborY="-1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4CDFF-5D75-426A-8529-3BA10A1DAF49}" type="pres">
      <dgm:prSet presAssocID="{061171A2-B761-4B0A-B6D9-3550DB6163E2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2CB84-1EEF-492D-A32F-24DEB0C672CB}" type="presOf" srcId="{DAAA72E0-26F1-4B40-9638-A61D1983CE76}" destId="{674E080A-A920-4D25-A157-D5BC40A446AD}" srcOrd="0" destOrd="0" presId="urn:microsoft.com/office/officeart/2005/8/layout/rings+Icon"/>
    <dgm:cxn modelId="{631C082F-31AF-416F-A47F-401A50316CA1}" srcId="{061171A2-B761-4B0A-B6D9-3550DB6163E2}" destId="{1EDECA8F-5F9C-40EE-A367-1546260352D3}" srcOrd="3" destOrd="0" parTransId="{D93B7A4B-73C5-4E15-9404-617B42BB32BD}" sibTransId="{F6A20B47-8715-454B-97C1-6C1F2EB01867}"/>
    <dgm:cxn modelId="{856CDE5A-613A-4064-A776-A15FDC235DAB}" type="presOf" srcId="{1EDECA8F-5F9C-40EE-A367-1546260352D3}" destId="{B3B143C3-3AAA-465D-BDFB-2A8022C9B21D}" srcOrd="0" destOrd="0" presId="urn:microsoft.com/office/officeart/2005/8/layout/rings+Icon"/>
    <dgm:cxn modelId="{CDB48234-4A55-4DEE-94D9-04D3E47CCAE7}" srcId="{061171A2-B761-4B0A-B6D9-3550DB6163E2}" destId="{1F0B4A66-ED68-478F-8D3D-EBC01AF778AA}" srcOrd="1" destOrd="0" parTransId="{AC08F847-7208-42D4-BA29-0760ADC9F8A1}" sibTransId="{52018E4D-D97C-44A3-8393-A7F0308A2A36}"/>
    <dgm:cxn modelId="{9D76A719-8D79-4FEA-9C45-80565F00ECD7}" type="presOf" srcId="{1F0B4A66-ED68-478F-8D3D-EBC01AF778AA}" destId="{D217A4BF-0A27-4A06-9BF1-EFEC1F71CC32}" srcOrd="0" destOrd="0" presId="urn:microsoft.com/office/officeart/2005/8/layout/rings+Icon"/>
    <dgm:cxn modelId="{F7A4E189-C20E-41AF-8341-0F03F06AFA4A}" srcId="{061171A2-B761-4B0A-B6D9-3550DB6163E2}" destId="{DAAA72E0-26F1-4B40-9638-A61D1983CE76}" srcOrd="0" destOrd="0" parTransId="{D063C330-E965-4E18-AA80-AD5805461250}" sibTransId="{5D672EF4-7629-426D-9CD3-4C02AB4B43E8}"/>
    <dgm:cxn modelId="{7BD05314-7053-4CFF-9662-3839F5A5B091}" type="presOf" srcId="{061171A2-B761-4B0A-B6D9-3550DB6163E2}" destId="{3C00A889-B982-436F-9F68-845E1526D395}" srcOrd="0" destOrd="0" presId="urn:microsoft.com/office/officeart/2005/8/layout/rings+Icon"/>
    <dgm:cxn modelId="{E482583A-E439-4085-8160-BDD4B5BFC639}" srcId="{061171A2-B761-4B0A-B6D9-3550DB6163E2}" destId="{E775DC0D-2718-43C1-90ED-C5AF5E2ABE96}" srcOrd="4" destOrd="0" parTransId="{0FD641EF-5E02-4DCD-8987-62E326AF15C5}" sibTransId="{E3D75BAF-6245-4BDC-A226-1957A184A445}"/>
    <dgm:cxn modelId="{F84272B4-3F65-45FA-A73B-12775F22A80A}" type="presOf" srcId="{E775DC0D-2718-43C1-90ED-C5AF5E2ABE96}" destId="{2C04CDFF-5D75-426A-8529-3BA10A1DAF49}" srcOrd="0" destOrd="0" presId="urn:microsoft.com/office/officeart/2005/8/layout/rings+Icon"/>
    <dgm:cxn modelId="{2509FC5B-DDFC-467E-8E07-CE417AC6B67A}" type="presOf" srcId="{F3F7661B-4239-45B1-909D-025AA248CD77}" destId="{20F8CACE-5184-4171-873D-40296E337C74}" srcOrd="0" destOrd="0" presId="urn:microsoft.com/office/officeart/2005/8/layout/rings+Icon"/>
    <dgm:cxn modelId="{807E5646-44CB-4364-9B70-A09695BBAEFE}" srcId="{061171A2-B761-4B0A-B6D9-3550DB6163E2}" destId="{F3F7661B-4239-45B1-909D-025AA248CD77}" srcOrd="2" destOrd="0" parTransId="{D0800A15-7C3A-4887-86C2-2867AA8E20FF}" sibTransId="{C61733A0-F24A-49B1-A647-633AF664CD54}"/>
    <dgm:cxn modelId="{1A061B55-91FE-4F43-8863-5574BC6F0852}" type="presParOf" srcId="{3C00A889-B982-436F-9F68-845E1526D395}" destId="{674E080A-A920-4D25-A157-D5BC40A446AD}" srcOrd="0" destOrd="0" presId="urn:microsoft.com/office/officeart/2005/8/layout/rings+Icon"/>
    <dgm:cxn modelId="{F7491E0B-C3F6-4C43-AC8F-3F635B043E31}" type="presParOf" srcId="{3C00A889-B982-436F-9F68-845E1526D395}" destId="{D217A4BF-0A27-4A06-9BF1-EFEC1F71CC32}" srcOrd="1" destOrd="0" presId="urn:microsoft.com/office/officeart/2005/8/layout/rings+Icon"/>
    <dgm:cxn modelId="{9B2DB095-2793-4907-9201-7A83E89FE442}" type="presParOf" srcId="{3C00A889-B982-436F-9F68-845E1526D395}" destId="{20F8CACE-5184-4171-873D-40296E337C74}" srcOrd="2" destOrd="0" presId="urn:microsoft.com/office/officeart/2005/8/layout/rings+Icon"/>
    <dgm:cxn modelId="{C5BC96A9-681A-4C6A-A784-F94FEE00C1F2}" type="presParOf" srcId="{3C00A889-B982-436F-9F68-845E1526D395}" destId="{B3B143C3-3AAA-465D-BDFB-2A8022C9B21D}" srcOrd="3" destOrd="0" presId="urn:microsoft.com/office/officeart/2005/8/layout/rings+Icon"/>
    <dgm:cxn modelId="{5C637815-9DD8-4959-95E1-7B1BF6F07181}" type="presParOf" srcId="{3C00A889-B982-436F-9F68-845E1526D395}" destId="{2C04CDFF-5D75-426A-8529-3BA10A1DAF49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C78FB0-27E7-4F28-851B-253B97CDB1DB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8A37AD-FE14-472D-835E-E48B99DC6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5686-68BF-4F49-BCB3-FE4B34F902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4819-16D0-479F-A9C5-D9F61BD70BA1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7565-BC94-4A57-A7D2-C1524E6AE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21DA-364D-4009-A17A-F1D3A8BA5036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AF3D-1A4B-490D-B56E-D63490FDF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AE61-0E94-4C4D-8509-220B2796ABEA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EA74-FAAA-4BB1-B771-BA999A5BD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2CB3-412F-486D-A323-9C18E241D0B8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F646-CEF2-4D70-9B0E-7C147D666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FA4F-0B2F-485E-885D-B5F6105FECEA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1774-30CC-4536-BC4A-BE94D5E6C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7928-3ADC-499A-8A16-57613C077060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BBA5-B9C8-445A-89E6-7F33145C0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F797-FC48-4370-8FEE-A0AE98BD27FA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053F-9711-4CC4-BDDD-009C1DBB5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D3D5-B4AA-4258-8FCA-CB8F44BA4E29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254E-6FFD-42FA-8B14-16075C96F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A028-E105-466E-9D10-77F58ECAF145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823BE-DAD9-428A-8BBE-D7985926C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4DAD-1092-403F-B763-D75A953873DD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28AA-9327-4951-B856-B873F3401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B162-6646-4C15-806C-94FCFFA6C1D1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18A7-2B3B-466F-8D85-84A03EECB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84F0EA-3CC6-4618-9F0D-73079E60B7D6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CF383E-00E8-4205-AE9E-FE0DE5678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036496" cy="3656697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/>
              <a:t>Этапы организации культурно-массового мероприятия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783" y="2760978"/>
            <a:ext cx="9062539" cy="409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75" y="116632"/>
            <a:ext cx="8964488" cy="120032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Массовое мероприятие - это заранее спланированное и определенное по месту, времени, количеству участников и причинам собрание людей, носящее характер праздника, культурного или рекламного мероприятия, либо деловой встречи.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352310"/>
          <a:ext cx="8019962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5736" y="1523940"/>
            <a:ext cx="6948264" cy="531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04250" cy="6669088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1. Подготовка </a:t>
            </a:r>
            <a:r>
              <a:rPr lang="ru-RU" sz="2400" dirty="0">
                <a:solidFill>
                  <a:schemeClr val="tx1"/>
                </a:solidFill>
              </a:rPr>
              <a:t>культурно-массового мероприятия сложный процесс, который требует ряд необходимый мер и этапов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положение </a:t>
            </a:r>
            <a:r>
              <a:rPr lang="ru-RU" dirty="0">
                <a:solidFill>
                  <a:schemeClr val="tx1"/>
                </a:solidFill>
              </a:rPr>
              <a:t>о </a:t>
            </a:r>
            <a:r>
              <a:rPr lang="ru-RU" dirty="0" smtClean="0">
                <a:solidFill>
                  <a:schemeClr val="tx1"/>
                </a:solidFill>
              </a:rPr>
              <a:t>мероприятии;</a:t>
            </a:r>
            <a:endParaRPr lang="ru-RU" dirty="0">
              <a:solidFill>
                <a:schemeClr val="tx1"/>
              </a:solidFill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организационный </a:t>
            </a:r>
            <a:r>
              <a:rPr lang="ru-RU" dirty="0">
                <a:solidFill>
                  <a:schemeClr val="tx1"/>
                </a:solidFill>
              </a:rPr>
              <a:t>план с указанием </a:t>
            </a:r>
            <a:r>
              <a:rPr lang="ru-RU" dirty="0" smtClean="0">
                <a:solidFill>
                  <a:schemeClr val="tx1"/>
                </a:solidFill>
              </a:rPr>
              <a:t>видов деятельности</a:t>
            </a:r>
            <a:r>
              <a:rPr lang="ru-RU" dirty="0">
                <a:solidFill>
                  <a:schemeClr val="tx1"/>
                </a:solidFill>
              </a:rPr>
              <a:t>, сроках 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реализации, ответственных лиц;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образцы </a:t>
            </a:r>
            <a:r>
              <a:rPr lang="ru-RU" dirty="0">
                <a:solidFill>
                  <a:schemeClr val="tx1"/>
                </a:solidFill>
              </a:rPr>
              <a:t>полиграфической и сувенирной продукции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программа </a:t>
            </a:r>
            <a:r>
              <a:rPr lang="ru-RU" dirty="0">
                <a:solidFill>
                  <a:schemeClr val="tx1"/>
                </a:solidFill>
              </a:rPr>
              <a:t>мероприятия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карта-схема </a:t>
            </a:r>
            <a:endParaRPr lang="ru-RU" dirty="0">
              <a:solidFill>
                <a:schemeClr val="tx1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сценарный </a:t>
            </a:r>
            <a:r>
              <a:rPr lang="ru-RU" dirty="0">
                <a:solidFill>
                  <a:schemeClr val="tx1"/>
                </a:solidFill>
              </a:rPr>
              <a:t>план;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медиаплан;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разработка </a:t>
            </a:r>
            <a:r>
              <a:rPr lang="ru-RU" dirty="0">
                <a:solidFill>
                  <a:schemeClr val="tx1"/>
                </a:solidFill>
              </a:rPr>
              <a:t>функциональных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обязанностей сотрудников,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занятых </a:t>
            </a:r>
            <a:r>
              <a:rPr lang="ru-RU" dirty="0">
                <a:solidFill>
                  <a:schemeClr val="tx1"/>
                </a:solidFill>
              </a:rPr>
              <a:t>в проведении </a:t>
            </a:r>
            <a:r>
              <a:rPr lang="ru-RU" dirty="0" smtClean="0">
                <a:solidFill>
                  <a:schemeClr val="tx1"/>
                </a:solidFill>
              </a:rPr>
              <a:t>мероприятия.</a:t>
            </a:r>
            <a:endParaRPr lang="ru-RU" dirty="0">
              <a:solidFill>
                <a:schemeClr val="tx1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4030" y="3501008"/>
            <a:ext cx="4876800" cy="32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5265738" y="260350"/>
            <a:ext cx="3852862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2. Обеспечение безопасных и комфортных условий проведения:</a:t>
            </a:r>
          </a:p>
          <a:p>
            <a:r>
              <a:rPr lang="ru-RU">
                <a:latin typeface="Trebuchet MS" pitchFamily="34" charset="0"/>
              </a:rPr>
              <a:t>-	уведомление правоохранительных органов, органов пожарной безопасности, здравоохранения и др. о проведении мероприятия;</a:t>
            </a:r>
          </a:p>
          <a:p>
            <a:r>
              <a:rPr lang="ru-RU">
                <a:latin typeface="Trebuchet MS" pitchFamily="34" charset="0"/>
              </a:rPr>
              <a:t>-	обеспечение пожарной безопасности;</a:t>
            </a:r>
          </a:p>
          <a:p>
            <a:r>
              <a:rPr lang="ru-RU">
                <a:latin typeface="Trebuchet MS" pitchFamily="34" charset="0"/>
              </a:rPr>
              <a:t>-	охрана общественного порядка;</a:t>
            </a:r>
          </a:p>
          <a:p>
            <a:r>
              <a:rPr lang="ru-RU">
                <a:latin typeface="Trebuchet MS" pitchFamily="34" charset="0"/>
              </a:rPr>
              <a:t>-	обеспечение работы бригады скорой медицинской помощи;</a:t>
            </a:r>
          </a:p>
          <a:p>
            <a:r>
              <a:rPr lang="ru-RU">
                <a:latin typeface="Trebuchet MS" pitchFamily="34" charset="0"/>
              </a:rPr>
              <a:t>-	организация доступа и предоставление зрительных мест посетителям;</a:t>
            </a:r>
          </a:p>
          <a:p>
            <a:r>
              <a:rPr lang="ru-RU">
                <a:latin typeface="Trebuchet MS" pitchFamily="34" charset="0"/>
              </a:rPr>
              <a:t>-	комфортные условия получения услуги потребителем;</a:t>
            </a:r>
          </a:p>
          <a:p>
            <a:r>
              <a:rPr lang="ru-RU">
                <a:latin typeface="Trebuchet MS" pitchFamily="34" charset="0"/>
              </a:rPr>
              <a:t>-	уборка места проведения мероприятия до начала и после его окончания;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096" y="15677"/>
            <a:ext cx="5204669" cy="371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95936" y="3241429"/>
            <a:ext cx="5004048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08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3. Материально-техническое обустройство мест проведения:</a:t>
            </a:r>
          </a:p>
          <a:p>
            <a:r>
              <a:rPr lang="ru-RU">
                <a:latin typeface="Trebuchet MS" pitchFamily="34" charset="0"/>
              </a:rPr>
              <a:t>-	установка и оформление сцен;</a:t>
            </a:r>
          </a:p>
          <a:p>
            <a:r>
              <a:rPr lang="ru-RU">
                <a:latin typeface="Trebuchet MS" pitchFamily="34" charset="0"/>
              </a:rPr>
              <a:t>-	оборудование сцен звукоусиливающей и световой аппаратурой;</a:t>
            </a:r>
          </a:p>
          <a:p>
            <a:r>
              <a:rPr lang="ru-RU">
                <a:latin typeface="Trebuchet MS" pitchFamily="34" charset="0"/>
              </a:rPr>
              <a:t>-	оборудование сцен лазерным и видеооборудованием;</a:t>
            </a:r>
          </a:p>
          <a:p>
            <a:r>
              <a:rPr lang="ru-RU">
                <a:latin typeface="Trebuchet MS" pitchFamily="34" charset="0"/>
              </a:rPr>
              <a:t>-	энергоснабжение;</a:t>
            </a:r>
          </a:p>
          <a:p>
            <a:r>
              <a:rPr lang="ru-RU">
                <a:latin typeface="Trebuchet MS" pitchFamily="34" charset="0"/>
              </a:rPr>
              <a:t>-	обустройство точек питания, торговли тематической сувенирной, книжной, музыкальной, визуальной продукцией и др.;</a:t>
            </a:r>
          </a:p>
          <a:p>
            <a:r>
              <a:rPr lang="ru-RU">
                <a:latin typeface="Trebuchet MS" pitchFamily="34" charset="0"/>
              </a:rPr>
              <a:t>-	принятие мер по исключению продажи спиртных, слабоалкогольных напитков, пива и прохладительных напитков в стеклянной и металлической таре в местах проведения мероприятия;</a:t>
            </a:r>
          </a:p>
          <a:p>
            <a:r>
              <a:rPr lang="ru-RU">
                <a:latin typeface="Trebuchet MS" pitchFamily="34" charset="0"/>
              </a:rPr>
              <a:t>-	предоставление туалетов, контейнеров для твёрдых бытовых отходов;</a:t>
            </a:r>
          </a:p>
          <a:p>
            <a:r>
              <a:rPr lang="ru-RU">
                <a:latin typeface="Trebuchet MS" pitchFamily="34" charset="0"/>
              </a:rPr>
              <a:t>-	предоставление мест для размещения медицинского персонала, сотрудников правоохранительных органов, оргкомитета;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5085" y="3822576"/>
            <a:ext cx="3673180" cy="2754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56859" y="32298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198884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-26988" y="4826000"/>
            <a:ext cx="91709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4. Осуществление деятельности согласно оргплану:</a:t>
            </a:r>
          </a:p>
          <a:p>
            <a:r>
              <a:rPr lang="ru-RU">
                <a:latin typeface="Trebuchet MS" pitchFamily="34" charset="0"/>
              </a:rPr>
              <a:t>-	организация и координация репетиционного процесса;</a:t>
            </a:r>
          </a:p>
          <a:p>
            <a:r>
              <a:rPr lang="ru-RU">
                <a:latin typeface="Trebuchet MS" pitchFamily="34" charset="0"/>
              </a:rPr>
              <a:t>-	проведение заседаний оргкомитетов;</a:t>
            </a:r>
          </a:p>
          <a:p>
            <a:r>
              <a:rPr lang="ru-RU">
                <a:latin typeface="Trebuchet MS" pitchFamily="34" charset="0"/>
              </a:rPr>
              <a:t>-	размещение информации о мероприятии согласно медиаплану;</a:t>
            </a:r>
          </a:p>
          <a:p>
            <a:r>
              <a:rPr lang="ru-RU">
                <a:latin typeface="Trebuchet MS" pitchFamily="34" charset="0"/>
              </a:rPr>
              <a:t>-	размещение правил пользования услугой (правила поведения) в общедоступных для потребителей местах на территории учреждения;</a:t>
            </a:r>
          </a:p>
          <a:p>
            <a:r>
              <a:rPr lang="ru-RU">
                <a:latin typeface="Trebuchet MS" pitchFamily="34" charset="0"/>
              </a:rPr>
              <a:t>-	контроль выполнения сотрудниками функциональных обязанностей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392" y="116632"/>
            <a:ext cx="44779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67944" y="116632"/>
            <a:ext cx="4990280" cy="226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20072" y="4606486"/>
            <a:ext cx="3600400" cy="22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836712"/>
            <a:ext cx="3960440" cy="264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23813" y="117475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rebuchet MS" pitchFamily="34" charset="0"/>
              </a:rPr>
              <a:t>При подготовке и проведении мероприятий, нужно помнить, что существуют</a:t>
            </a:r>
          </a:p>
          <a:p>
            <a:pPr algn="just"/>
            <a:r>
              <a:rPr lang="ru-RU">
                <a:latin typeface="Trebuchet MS" pitchFamily="34" charset="0"/>
              </a:rPr>
              <a:t>определенные требования, которые необходимо соблюдать, чтобы достичь поставленных</a:t>
            </a:r>
          </a:p>
          <a:p>
            <a:pPr algn="just"/>
            <a:r>
              <a:rPr lang="ru-RU">
                <a:latin typeface="Trebuchet MS" pitchFamily="34" charset="0"/>
              </a:rPr>
              <a:t>целей:</a:t>
            </a:r>
          </a:p>
          <a:p>
            <a:pPr algn="r"/>
            <a:r>
              <a:rPr lang="ru-RU">
                <a:latin typeface="Trebuchet MS" pitchFamily="34" charset="0"/>
              </a:rPr>
              <a:t>1.Мероприятие не самоцель, </a:t>
            </a:r>
          </a:p>
          <a:p>
            <a:pPr algn="r"/>
            <a:r>
              <a:rPr lang="ru-RU">
                <a:latin typeface="Trebuchet MS" pitchFamily="34" charset="0"/>
              </a:rPr>
              <a:t>а средство воспитания, </a:t>
            </a:r>
          </a:p>
          <a:p>
            <a:pPr algn="r"/>
            <a:r>
              <a:rPr lang="ru-RU">
                <a:latin typeface="Trebuchet MS" pitchFamily="34" charset="0"/>
              </a:rPr>
              <a:t>оно должно создавать цельность настроения.</a:t>
            </a:r>
          </a:p>
          <a:p>
            <a:pPr algn="r"/>
            <a:r>
              <a:rPr lang="ru-RU">
                <a:latin typeface="Trebuchet MS" pitchFamily="34" charset="0"/>
              </a:rPr>
              <a:t>2. Следует стремиться к вовлечению в </a:t>
            </a:r>
          </a:p>
          <a:p>
            <a:pPr algn="r"/>
            <a:r>
              <a:rPr lang="ru-RU">
                <a:latin typeface="Trebuchet MS" pitchFamily="34" charset="0"/>
              </a:rPr>
              <a:t>действие широкого круга участников, чтобы</a:t>
            </a:r>
          </a:p>
          <a:p>
            <a:pPr algn="r"/>
            <a:r>
              <a:rPr lang="ru-RU">
                <a:latin typeface="Trebuchet MS" pitchFamily="34" charset="0"/>
              </a:rPr>
              <a:t>каждый мог быть активен, проявить</a:t>
            </a:r>
          </a:p>
          <a:p>
            <a:pPr algn="r"/>
            <a:r>
              <a:rPr lang="ru-RU">
                <a:latin typeface="Trebuchet MS" pitchFamily="34" charset="0"/>
              </a:rPr>
              <a:t> свои знания, способности. Идеальный вариант, когда все </a:t>
            </a:r>
          </a:p>
          <a:p>
            <a:pPr algn="r"/>
            <a:r>
              <a:rPr lang="ru-RU">
                <a:latin typeface="Trebuchet MS" pitchFamily="34" charset="0"/>
              </a:rPr>
              <a:t>присутствующие могут принять участие.</a:t>
            </a:r>
          </a:p>
          <a:p>
            <a:pPr algn="just"/>
            <a:r>
              <a:rPr lang="ru-RU">
                <a:latin typeface="Trebuchet MS" pitchFamily="34" charset="0"/>
              </a:rPr>
              <a:t>3. Мероприятие не должно быть перегружено и затянуто. Принцип: «игра должна</a:t>
            </a:r>
          </a:p>
          <a:p>
            <a:pPr algn="just"/>
            <a:r>
              <a:rPr lang="ru-RU">
                <a:latin typeface="Trebuchet MS" pitchFamily="34" charset="0"/>
              </a:rPr>
              <a:t>закончиться чуть раньше, чем она надоест».</a:t>
            </a:r>
          </a:p>
          <a:p>
            <a:pPr algn="just"/>
            <a:r>
              <a:rPr lang="ru-RU">
                <a:latin typeface="Trebuchet MS" pitchFamily="34" charset="0"/>
              </a:rPr>
              <a:t>4. При проведении детских мероприятий нельзя ориентироваться на уже</a:t>
            </a:r>
          </a:p>
          <a:p>
            <a:pPr algn="just"/>
            <a:r>
              <a:rPr lang="ru-RU">
                <a:latin typeface="Trebuchet MS" pitchFamily="34" charset="0"/>
              </a:rPr>
              <a:t>достигнутый уровень развития детей. Необходимо предусматривать и перспективу</a:t>
            </a:r>
          </a:p>
          <a:p>
            <a:pPr algn="just"/>
            <a:r>
              <a:rPr lang="ru-RU">
                <a:latin typeface="Trebuchet MS" pitchFamily="34" charset="0"/>
              </a:rPr>
              <a:t>развития. Вместе с тем, нельзя ориентироваться и на завышенный уровень развития.</a:t>
            </a:r>
          </a:p>
          <a:p>
            <a:pPr algn="just"/>
            <a:r>
              <a:rPr lang="ru-RU">
                <a:latin typeface="Trebuchet MS" pitchFamily="34" charset="0"/>
              </a:rPr>
              <a:t>5. Мероприятие должно быть захватывающим, </a:t>
            </a:r>
          </a:p>
          <a:p>
            <a:pPr algn="just"/>
            <a:r>
              <a:rPr lang="ru-RU">
                <a:latin typeface="Trebuchet MS" pitchFamily="34" charset="0"/>
              </a:rPr>
              <a:t>что зависит от форм подачи</a:t>
            </a:r>
          </a:p>
          <a:p>
            <a:pPr algn="just"/>
            <a:r>
              <a:rPr lang="ru-RU">
                <a:latin typeface="Trebuchet MS" pitchFamily="34" charset="0"/>
              </a:rPr>
              <a:t>материала, активности участников. </a:t>
            </a:r>
          </a:p>
          <a:p>
            <a:pPr algn="just"/>
            <a:r>
              <a:rPr lang="ru-RU">
                <a:latin typeface="Trebuchet MS" pitchFamily="34" charset="0"/>
              </a:rPr>
              <a:t>Чем красочнее и ярче подаваемый материал, </a:t>
            </a:r>
          </a:p>
          <a:p>
            <a:pPr algn="just"/>
            <a:r>
              <a:rPr lang="ru-RU">
                <a:latin typeface="Trebuchet MS" pitchFamily="34" charset="0"/>
              </a:rPr>
              <a:t>тем сильнее будет его влияние на </a:t>
            </a:r>
          </a:p>
          <a:p>
            <a:pPr algn="just"/>
            <a:r>
              <a:rPr lang="ru-RU">
                <a:latin typeface="Trebuchet MS" pitchFamily="34" charset="0"/>
              </a:rPr>
              <a:t>эмоциональную атмосферу.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1036"/>
            <a:ext cx="432048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Также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необходимо</a:t>
            </a:r>
            <a:r>
              <a:rPr lang="ru-RU" sz="3200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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Выбрать оптимальный материал с учетом основных целей, методов и приемов 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каждом этапе мероприятия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 Продумать все, что может обеспечить четкость проведения мероприятия.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 Выбрать оптимальные ритм и темп проведения в соответствии с настроением.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 Предусмотреть элементы неожиданности, «изюминки».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 Обеспечить разнообразие форм и творческий характер деятельности участников.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 Выстроить взаимосвязь этапов, связь данного мероприятия с предыдущими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последующими (если таковые предусмотрены)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83819" y="188640"/>
            <a:ext cx="4841163" cy="322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67943" y="3573016"/>
            <a:ext cx="4872917" cy="291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496" y="1097360"/>
          <a:ext cx="90364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-27709"/>
            <a:ext cx="961256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Успех зависит и от ведущего. Слагаемыми успеха являются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: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324</TotalTime>
  <Words>336</Words>
  <Application>Microsoft Office PowerPoint</Application>
  <PresentationFormat>Экран (4:3)</PresentationFormat>
  <Paragraphs>58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организации культурно-массового мероприятия</dc:title>
  <dc:creator>Альбина</dc:creator>
  <cp:lastModifiedBy>stud</cp:lastModifiedBy>
  <cp:revision>14</cp:revision>
  <dcterms:created xsi:type="dcterms:W3CDTF">2017-12-06T12:07:11Z</dcterms:created>
  <dcterms:modified xsi:type="dcterms:W3CDTF">2017-12-15T09:02:05Z</dcterms:modified>
</cp:coreProperties>
</file>