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723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63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10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5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16540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63642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0435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37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0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01773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454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7C5DF9A-37BF-46CF-A1FE-49E2130EA5B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619D21-22A8-4B57-9B12-5EF71F9203F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5069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Абстрактный и конкретный синтаксис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Эти операторы аналогичны с точки зрения абстрактного синтаксиса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3273144"/>
            <a:ext cx="7633742" cy="3593591"/>
          </a:xfrm>
        </p:spPr>
        <p:txBody>
          <a:bodyPr/>
          <a:lstStyle/>
          <a:p>
            <a:r>
              <a:rPr lang="ru-RU" dirty="0"/>
              <a:t>X = </a:t>
            </a:r>
            <a:r>
              <a:rPr lang="ru-RU" dirty="0" err="1"/>
              <a:t>a</a:t>
            </a:r>
            <a:r>
              <a:rPr lang="ru-RU" dirty="0"/>
              <a:t> * </a:t>
            </a:r>
            <a:r>
              <a:rPr lang="ru-RU" dirty="0" err="1"/>
              <a:t>b</a:t>
            </a:r>
            <a:r>
              <a:rPr lang="ru-RU" dirty="0"/>
              <a:t> + </a:t>
            </a:r>
            <a:r>
              <a:rPr lang="ru-RU" dirty="0" err="1"/>
              <a:t>c</a:t>
            </a:r>
            <a:r>
              <a:rPr lang="ru-RU" dirty="0"/>
              <a:t> * </a:t>
            </a:r>
            <a:r>
              <a:rPr lang="ru-RU" dirty="0" err="1"/>
              <a:t>d</a:t>
            </a:r>
            <a:r>
              <a:rPr lang="ru-RU" dirty="0"/>
              <a:t>;</a:t>
            </a:r>
          </a:p>
          <a:p>
            <a:r>
              <a:rPr lang="en-US" dirty="0"/>
              <a:t>X = (a * b) + (c * d);         </a:t>
            </a:r>
            <a:endParaRPr lang="ru-RU" dirty="0"/>
          </a:p>
          <a:p>
            <a:r>
              <a:rPr lang="en-US" dirty="0"/>
              <a:t>X = ((a * b) + (c * d));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 печати</a:t>
            </a:r>
          </a:p>
        </p:txBody>
      </p:sp>
      <p:pic>
        <p:nvPicPr>
          <p:cNvPr id="4" name="Содержимое 3" descr="Оператор печат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7704" y="1700808"/>
            <a:ext cx="5076848" cy="213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96141" y="4521819"/>
            <a:ext cx="4918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8B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printf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8B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("\nX1 = %f, X2 = %f\n", X1, X2);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Компиляция и интерпретация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 l="31427" t="47863" r="29610" b="39032"/>
          <a:stretch>
            <a:fillRect/>
          </a:stretch>
        </p:blipFill>
        <p:spPr bwMode="auto">
          <a:xfrm>
            <a:off x="1414687" y="1820793"/>
            <a:ext cx="6106667" cy="1473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 l="15553" t="42450" r="41289" b="43020"/>
          <a:stretch>
            <a:fillRect/>
          </a:stretch>
        </p:blipFill>
        <p:spPr bwMode="auto">
          <a:xfrm>
            <a:off x="1403648" y="3368392"/>
            <a:ext cx="614366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/>
          <a:srcRect l="8017" t="73789" r="34420" b="9972"/>
          <a:stretch>
            <a:fillRect/>
          </a:stretch>
        </p:blipFill>
        <p:spPr bwMode="auto">
          <a:xfrm>
            <a:off x="1357290" y="4950858"/>
            <a:ext cx="628654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Проекции </a:t>
            </a:r>
            <a:r>
              <a:rPr lang="ru-RU" b="1" dirty="0" err="1"/>
              <a:t>Футамуры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2204864"/>
            <a:ext cx="7633742" cy="359359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   </a:t>
            </a:r>
            <a:r>
              <a:rPr lang="ru-RU" i="1" dirty="0" err="1"/>
              <a:t>mix</a:t>
            </a:r>
            <a:r>
              <a:rPr lang="ru-RU" dirty="0"/>
              <a:t>(</a:t>
            </a:r>
            <a:r>
              <a:rPr lang="ru-RU" i="1" dirty="0" err="1"/>
              <a:t>p</a:t>
            </a:r>
            <a:r>
              <a:rPr lang="ru-RU" dirty="0"/>
              <a:t>, </a:t>
            </a:r>
            <a:r>
              <a:rPr lang="ru-RU" i="1" dirty="0" err="1"/>
              <a:t>x</a:t>
            </a:r>
            <a:r>
              <a:rPr lang="ru-RU" dirty="0"/>
              <a:t>) = (</a:t>
            </a:r>
            <a:r>
              <a:rPr lang="ru-RU" i="1" dirty="0" err="1"/>
              <a:t>px</a:t>
            </a:r>
            <a:r>
              <a:rPr lang="ru-RU" dirty="0"/>
              <a:t>, </a:t>
            </a:r>
            <a:r>
              <a:rPr lang="ru-RU" i="1" dirty="0" err="1"/>
              <a:t>d</a:t>
            </a:r>
            <a:r>
              <a:rPr lang="ru-RU" dirty="0"/>
              <a:t>, </a:t>
            </a:r>
            <a:r>
              <a:rPr lang="ru-RU" i="1" dirty="0" err="1"/>
              <a:t>r</a:t>
            </a:r>
            <a:r>
              <a:rPr lang="ru-RU" dirty="0"/>
              <a:t>), где</a:t>
            </a:r>
          </a:p>
          <a:p>
            <a:pPr>
              <a:buNone/>
            </a:pPr>
            <a:r>
              <a:rPr lang="ru-RU" dirty="0"/>
              <a:t>   </a:t>
            </a:r>
            <a:r>
              <a:rPr lang="ru-RU" i="1" dirty="0" err="1"/>
              <a:t>p</a:t>
            </a:r>
            <a:r>
              <a:rPr lang="ru-RU" dirty="0"/>
              <a:t>(</a:t>
            </a:r>
            <a:r>
              <a:rPr lang="ru-RU" i="1" dirty="0" err="1"/>
              <a:t>x</a:t>
            </a:r>
            <a:r>
              <a:rPr lang="ru-RU" dirty="0"/>
              <a:t>, </a:t>
            </a:r>
            <a:r>
              <a:rPr lang="ru-RU" i="1" dirty="0" err="1"/>
              <a:t>y</a:t>
            </a:r>
            <a:r>
              <a:rPr lang="ru-RU" dirty="0"/>
              <a:t>) = (</a:t>
            </a:r>
            <a:r>
              <a:rPr lang="ru-RU" i="1" dirty="0" err="1"/>
              <a:t>px</a:t>
            </a:r>
            <a:r>
              <a:rPr lang="ru-RU" dirty="0"/>
              <a:t>(</a:t>
            </a:r>
            <a:r>
              <a:rPr lang="ru-RU" i="1" dirty="0" err="1"/>
              <a:t>d</a:t>
            </a:r>
            <a:r>
              <a:rPr lang="ru-RU" dirty="0"/>
              <a:t>, </a:t>
            </a:r>
            <a:r>
              <a:rPr lang="ru-RU" i="1" dirty="0" err="1"/>
              <a:t>y</a:t>
            </a:r>
            <a:r>
              <a:rPr lang="ru-RU" dirty="0"/>
              <a:t>),  </a:t>
            </a:r>
            <a:r>
              <a:rPr lang="ru-RU" i="1" dirty="0" err="1"/>
              <a:t>r</a:t>
            </a:r>
            <a:r>
              <a:rPr lang="ru-RU" dirty="0"/>
              <a:t>).</a:t>
            </a:r>
          </a:p>
          <a:p>
            <a:r>
              <a:rPr lang="ru-RU" dirty="0"/>
              <a:t>   </a:t>
            </a:r>
            <a:r>
              <a:rPr lang="ru-RU" i="1" dirty="0" err="1"/>
              <a:t>mix</a:t>
            </a:r>
            <a:r>
              <a:rPr lang="ru-RU" dirty="0"/>
              <a:t>(</a:t>
            </a:r>
            <a:r>
              <a:rPr lang="ru-RU" i="1" dirty="0" err="1"/>
              <a:t>p</a:t>
            </a:r>
            <a:r>
              <a:rPr lang="ru-RU" dirty="0"/>
              <a:t>, </a:t>
            </a:r>
            <a:r>
              <a:rPr lang="ru-RU" i="1" dirty="0" err="1"/>
              <a:t>x</a:t>
            </a:r>
            <a:r>
              <a:rPr lang="ru-RU" dirty="0"/>
              <a:t>) = </a:t>
            </a:r>
            <a:r>
              <a:rPr lang="ru-RU" i="1" dirty="0" err="1"/>
              <a:t>px</a:t>
            </a:r>
            <a:r>
              <a:rPr lang="ru-RU" dirty="0"/>
              <a:t>, где</a:t>
            </a:r>
          </a:p>
          <a:p>
            <a:pPr>
              <a:buNone/>
            </a:pPr>
            <a:r>
              <a:rPr lang="ru-RU" i="1" dirty="0"/>
              <a:t>  </a:t>
            </a:r>
            <a:r>
              <a:rPr lang="ru-RU" i="1" dirty="0" err="1"/>
              <a:t>p</a:t>
            </a:r>
            <a:r>
              <a:rPr lang="ru-RU" dirty="0"/>
              <a:t>(</a:t>
            </a:r>
            <a:r>
              <a:rPr lang="ru-RU" i="1" dirty="0" err="1"/>
              <a:t>x</a:t>
            </a:r>
            <a:r>
              <a:rPr lang="ru-RU" dirty="0"/>
              <a:t>, </a:t>
            </a:r>
            <a:r>
              <a:rPr lang="ru-RU" i="1" dirty="0" err="1"/>
              <a:t>y</a:t>
            </a:r>
            <a:r>
              <a:rPr lang="ru-RU" dirty="0"/>
              <a:t>) =  </a:t>
            </a:r>
            <a:r>
              <a:rPr lang="ru-RU" i="1" dirty="0" err="1"/>
              <a:t>px</a:t>
            </a:r>
            <a:r>
              <a:rPr lang="ru-RU" dirty="0"/>
              <a:t>(</a:t>
            </a:r>
            <a:r>
              <a:rPr lang="ru-RU" i="1" dirty="0" err="1"/>
              <a:t>y</a:t>
            </a:r>
            <a:r>
              <a:rPr lang="ru-RU" dirty="0"/>
              <a:t>).</a:t>
            </a:r>
          </a:p>
          <a:p>
            <a:r>
              <a:rPr lang="ru-RU" dirty="0"/>
              <a:t>   </a:t>
            </a:r>
            <a:r>
              <a:rPr lang="ru-RU" i="1" dirty="0" err="1"/>
              <a:t>int</a:t>
            </a:r>
            <a:r>
              <a:rPr lang="ru-RU" dirty="0"/>
              <a:t>(</a:t>
            </a:r>
            <a:r>
              <a:rPr lang="ru-RU" i="1" dirty="0" err="1"/>
              <a:t>p</a:t>
            </a:r>
            <a:r>
              <a:rPr lang="ru-RU" dirty="0"/>
              <a:t>, </a:t>
            </a:r>
            <a:r>
              <a:rPr lang="ru-RU" i="1" dirty="0" err="1"/>
              <a:t>d</a:t>
            </a:r>
            <a:r>
              <a:rPr lang="ru-RU" dirty="0"/>
              <a:t>) = </a:t>
            </a:r>
            <a:r>
              <a:rPr lang="ru-RU" i="1" dirty="0" err="1"/>
              <a:t>p</a:t>
            </a:r>
            <a:r>
              <a:rPr lang="ru-RU" dirty="0"/>
              <a:t>(</a:t>
            </a:r>
            <a:r>
              <a:rPr lang="ru-RU" i="1" dirty="0" err="1"/>
              <a:t>d</a:t>
            </a:r>
            <a:r>
              <a:rPr lang="ru-RU" dirty="0"/>
              <a:t>)</a:t>
            </a:r>
          </a:p>
          <a:p>
            <a:r>
              <a:rPr lang="en-US" i="1" dirty="0" err="1"/>
              <a:t>int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dirty="0"/>
              <a:t>, </a:t>
            </a:r>
            <a:r>
              <a:rPr lang="en-US" i="1" dirty="0"/>
              <a:t>d</a:t>
            </a:r>
            <a:r>
              <a:rPr lang="en-US" dirty="0"/>
              <a:t>) = </a:t>
            </a:r>
            <a:r>
              <a:rPr lang="en-US" i="1" dirty="0" err="1"/>
              <a:t>intp</a:t>
            </a:r>
            <a:r>
              <a:rPr lang="en-US" dirty="0"/>
              <a:t>(</a:t>
            </a:r>
            <a:r>
              <a:rPr lang="en-US" i="1" dirty="0"/>
              <a:t>d</a:t>
            </a:r>
            <a:r>
              <a:rPr lang="en-US" dirty="0"/>
              <a:t>),</a:t>
            </a:r>
            <a:endParaRPr lang="ru-RU" dirty="0"/>
          </a:p>
          <a:p>
            <a:pPr>
              <a:buNone/>
            </a:pPr>
            <a:r>
              <a:rPr lang="ru-RU" dirty="0"/>
              <a:t>Откуда</a:t>
            </a:r>
          </a:p>
          <a:p>
            <a:pPr>
              <a:buNone/>
            </a:pPr>
            <a:r>
              <a:rPr lang="ru-RU" i="1" dirty="0"/>
              <a:t>   </a:t>
            </a:r>
            <a:r>
              <a:rPr lang="ru-RU" i="1" dirty="0" err="1"/>
              <a:t>intp</a:t>
            </a:r>
            <a:r>
              <a:rPr lang="ru-RU" dirty="0"/>
              <a:t>(</a:t>
            </a:r>
            <a:r>
              <a:rPr lang="ru-RU" i="1" dirty="0" err="1"/>
              <a:t>d</a:t>
            </a:r>
            <a:r>
              <a:rPr lang="ru-RU" dirty="0"/>
              <a:t>) = </a:t>
            </a:r>
            <a:r>
              <a:rPr lang="ru-RU" i="1" dirty="0" err="1"/>
              <a:t>p</a:t>
            </a:r>
            <a:r>
              <a:rPr lang="ru-RU" dirty="0"/>
              <a:t>(</a:t>
            </a:r>
            <a:r>
              <a:rPr lang="ru-RU" i="1" dirty="0" err="1"/>
              <a:t>d</a:t>
            </a:r>
            <a:r>
              <a:rPr lang="ru-RU" dirty="0"/>
              <a:t>).</a:t>
            </a:r>
          </a:p>
          <a:p>
            <a:r>
              <a:rPr lang="ru-RU" dirty="0"/>
              <a:t>   </a:t>
            </a:r>
            <a:r>
              <a:rPr lang="ru-RU" i="1" dirty="0" err="1"/>
              <a:t>mixint</a:t>
            </a:r>
            <a:r>
              <a:rPr lang="ru-RU" dirty="0"/>
              <a:t>(</a:t>
            </a:r>
            <a:r>
              <a:rPr lang="ru-RU" i="1" dirty="0" err="1"/>
              <a:t>p</a:t>
            </a:r>
            <a:r>
              <a:rPr lang="ru-RU" dirty="0"/>
              <a:t>) = </a:t>
            </a:r>
            <a:r>
              <a:rPr lang="ru-RU" i="1" dirty="0" err="1"/>
              <a:t>intp</a:t>
            </a:r>
            <a:r>
              <a:rPr lang="ru-RU" dirty="0"/>
              <a:t>  </a:t>
            </a:r>
          </a:p>
          <a:p>
            <a:pPr>
              <a:buNone/>
            </a:pPr>
            <a:r>
              <a:rPr lang="ru-RU" dirty="0"/>
              <a:t>И</a:t>
            </a:r>
          </a:p>
          <a:p>
            <a:pPr>
              <a:buNone/>
            </a:pPr>
            <a:r>
              <a:rPr lang="ru-RU" i="1" dirty="0"/>
              <a:t>       </a:t>
            </a:r>
            <a:r>
              <a:rPr lang="ru-RU" i="1" dirty="0" err="1"/>
              <a:t>mixmix</a:t>
            </a:r>
            <a:r>
              <a:rPr lang="ru-RU" dirty="0"/>
              <a:t>(</a:t>
            </a:r>
            <a:r>
              <a:rPr lang="ru-RU" i="1" dirty="0" err="1"/>
              <a:t>int</a:t>
            </a:r>
            <a:r>
              <a:rPr lang="ru-RU" dirty="0"/>
              <a:t>) = </a:t>
            </a:r>
            <a:r>
              <a:rPr lang="ru-RU" i="1" dirty="0" err="1"/>
              <a:t>mixint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12</TotalTime>
  <Words>69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Эмблема</vt:lpstr>
      <vt:lpstr>Абстрактный и конкретный синтаксис</vt:lpstr>
      <vt:lpstr>Эти операторы аналогичны с точки зрения абстрактного синтаксиса</vt:lpstr>
      <vt:lpstr>Оператор печати</vt:lpstr>
      <vt:lpstr>Компиляция и интерпретация</vt:lpstr>
      <vt:lpstr> Проекции Футамуры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Абстрактный и конкретный синтаксис</dc:title>
  <dc:creator>Илья</dc:creator>
  <cp:lastModifiedBy>Преподаватель</cp:lastModifiedBy>
  <cp:revision>2</cp:revision>
  <cp:lastPrinted>2021-10-13T08:39:52Z</cp:lastPrinted>
  <dcterms:created xsi:type="dcterms:W3CDTF">2019-10-17T09:19:48Z</dcterms:created>
  <dcterms:modified xsi:type="dcterms:W3CDTF">2021-10-13T12:17:19Z</dcterms:modified>
</cp:coreProperties>
</file>