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-413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9293D5-974F-46E3-A394-611E6E15BC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05A19F1-6595-4B42-B234-319EB31059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6342B5C-3AAF-460F-936B-309051E55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2DF7-C6D2-4F8C-8535-F519254374D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4CFEBB-7DE0-4B76-B72D-4EBB93444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C4B1772-1779-47A7-A7D2-99834C0DB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35743-0A58-4C54-8029-F10C90F24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118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4479A8-DCBB-4721-8416-1435241DC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0E256B3-7700-4FE9-8915-5128C371F1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441783-E9CB-4B13-A6AD-6BDEE6E9B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2DF7-C6D2-4F8C-8535-F519254374D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78F0FF6-25E8-4AE1-95F2-FA89F6AF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4F2F1B6-60FD-409B-8F26-A5C42C442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35743-0A58-4C54-8029-F10C90F24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453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23F1219-B270-450B-BF4E-EB1D404D93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FDB985D-DE34-4444-85CF-4D3C52F3F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016C15-1EAB-4580-AB1D-339D9ABB3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2DF7-C6D2-4F8C-8535-F519254374D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1FF6B4E-C18F-4EE8-839D-29B90EFB6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31083F7-CE75-4DE8-8F17-3FF9B17BA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35743-0A58-4C54-8029-F10C90F24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40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EBC977-B45C-4FDE-B1A0-A18C53D06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BDB56F3-6EC6-4D16-8095-EE0032533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17F9B8-4A5A-4CE1-9406-F815426C5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2DF7-C6D2-4F8C-8535-F519254374D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6E934D1-0413-4743-8DD7-16E35CBBA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61A1D37-669C-4E0D-89BE-5E1CC5235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35743-0A58-4C54-8029-F10C90F24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813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3B1805-04E3-4E8F-AE66-AD7470B37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AFF01F7-B571-4F7B-A2F6-672A98F23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E907D5A-861B-4BAD-BF30-7A909505B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2DF7-C6D2-4F8C-8535-F519254374D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2063CBC-62E6-4A20-9FE3-F74D6D7FC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134E71-279E-4141-B955-75E150B35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35743-0A58-4C54-8029-F10C90F24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98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C296E2-E773-4C09-93CB-1DE2F325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5C44373-10F8-485A-915C-FA3B5FC89B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1E9895F-B834-4566-B68D-F2FCCEB31D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FF86D87-E8B5-43B1-8482-3D470AE1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2DF7-C6D2-4F8C-8535-F519254374D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8BE37E4-D411-4F6E-ABC3-144F4E8ED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FB9DF63-DE1C-4BA5-9A1C-D7F7DCB20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35743-0A58-4C54-8029-F10C90F24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78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5BB260-FF9A-45DA-BC36-F87C818EE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2D07690-12FE-4D0C-B681-95646743F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F9FEE1B-A565-4EEF-ABC9-851332BFE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CC9432E-8812-486E-A069-35B7C67B8B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AECBF8F-E8C6-4F84-9FB6-D284548EDE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5D33614-38B6-419E-A990-2F1CAD28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2DF7-C6D2-4F8C-8535-F519254374D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6C3C788-C150-408E-AA39-309BD8385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F0FC5B3-E062-4C57-B887-DA4836E5D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35743-0A58-4C54-8029-F10C90F24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39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FF3C5B-F777-4164-B5E5-CF2C90C57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000F305-9848-48CF-8FED-7B7626598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2DF7-C6D2-4F8C-8535-F519254374D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1A96B9E-546B-4EAF-8216-771AEC2DB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A996850-F527-460E-A764-784EBF38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35743-0A58-4C54-8029-F10C90F24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116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958458C-BFA7-4DE8-8D31-122CAD390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2DF7-C6D2-4F8C-8535-F519254374D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6DB9826-1A20-4888-BE8A-F51E76C71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113C835-A42D-48E1-9BDC-08E619AC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35743-0A58-4C54-8029-F10C90F24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752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EBD70C-D341-4355-A5AE-6453AF05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ADDB053-CF93-4B50-A2A3-62669D16D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FAB3E82-32FD-47FA-9D32-4E8E573BD9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1B628D1-93BE-4598-B843-2661CC25D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2DF7-C6D2-4F8C-8535-F519254374D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F5E955C-0095-43CB-B74F-96CA65B64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F1DBDE4-A1BA-4191-B584-9555CF339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35743-0A58-4C54-8029-F10C90F24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026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73E5B8-BA05-41B6-80D0-B755B0360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5E48A52-780A-4E57-B0C6-1B079FD16F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B8DBB5E-94A6-4CBF-A08E-1A29E2EFB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E735503-C3EF-428A-9609-12558B133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2DF7-C6D2-4F8C-8535-F519254374D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3DCE928-CD9F-41E7-84B3-C06819D74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63BF5C8-CEB5-4EB4-AB25-3A9E7A4A0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35743-0A58-4C54-8029-F10C90F24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884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050DD0-952A-4DA8-BCAC-6053ACF7B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11676F3-362B-4AAE-8B99-201C5C6A9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14D136D-57E4-491D-B622-45E46B73A6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72DF7-C6D2-4F8C-8535-F519254374D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70CB24C-0A71-4234-B26A-83EA395EE1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A378E3D-9438-4836-A45E-504E469EB2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35743-0A58-4C54-8029-F10C90F24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289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A7AF88-6B06-4F29-AFD2-DAE96F671D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Century" panose="02040604050505020304" pitchFamily="18" charset="0"/>
              </a:rPr>
              <a:t> Номинальная и структурная эквивалентность типов. Простейшие конструкторы.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0BFA82E-0D42-4D1C-9687-4ED0EAA1A4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Century" panose="02040604050505020304" pitchFamily="18" charset="0"/>
              </a:rPr>
              <a:t>Выполнил Лебедев А.С.</a:t>
            </a:r>
          </a:p>
        </p:txBody>
      </p:sp>
    </p:spTree>
    <p:extLst>
      <p:ext uri="{BB962C8B-B14F-4D97-AF65-F5344CB8AC3E}">
        <p14:creationId xmlns:p14="http://schemas.microsoft.com/office/powerpoint/2010/main" val="3315251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FD2C93-D574-407E-9F4F-9BA95D18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Введение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D1BD5C-AB85-4B71-98DB-679A51D8A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Различают два основных способа определения эквивалентности типов: по структуре и по имени. Эквивалентность типов по структуре, или структурная эквивалентность, означает, что совпадают описания типов, а эквивалентность типов по имени, или именная эквивалентность, что типы, которым в программе даны разные имена, считаются различными независимо от того, какова их структура, множество значений и т.п.</a:t>
            </a:r>
          </a:p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Эквивалентность типов по структуре означает их совпадение как множеств значений, используется в основном в слабо типизированных языках.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513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30FB62-3ADB-49F4-B138-7E08B2D61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Структурная</a:t>
            </a:r>
            <a:r>
              <a:rPr lang="ru-RU" dirty="0"/>
              <a:t> </a:t>
            </a:r>
            <a:r>
              <a:rPr lang="ru-RU" dirty="0">
                <a:latin typeface="Century" panose="02040604050505020304" pitchFamily="18" charset="0"/>
              </a:rPr>
              <a:t>эквивалентность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E441A33-5CD1-43C4-9E9C-0BE8B4D04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Структурная эквивалентность — это простой, но низкоуровневый подход к обсуждению типов, ориентированных на реализацию. Она не позволяет различать типы, о которых программист думает как о различных, но внутренняя структура которых случайно одинакова:</a:t>
            </a:r>
          </a:p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Недостатки структурной эквивалентности:</a:t>
            </a:r>
          </a:p>
          <a:p>
            <a:pPr algn="just"/>
            <a:r>
              <a:rPr lang="ru-RU" dirty="0">
                <a:latin typeface="Century" panose="02040604050505020304" pitchFamily="18" charset="0"/>
              </a:rPr>
              <a:t>трудно определить эквивалентность типов со сложной структурой;</a:t>
            </a:r>
          </a:p>
          <a:p>
            <a:pPr algn="just"/>
            <a:r>
              <a:rPr lang="ru-RU" dirty="0">
                <a:latin typeface="Century" panose="02040604050505020304" pitchFamily="18" charset="0"/>
              </a:rPr>
              <a:t>частая проверка эквивалентности типов со сложными структурами может значительно увеличить стоимость компиляции;</a:t>
            </a:r>
          </a:p>
          <a:p>
            <a:pPr algn="just"/>
            <a:r>
              <a:rPr lang="ru-RU" dirty="0">
                <a:latin typeface="Century" panose="02040604050505020304" pitchFamily="18" charset="0"/>
              </a:rPr>
              <a:t>типы с различными ролями и одинаковой внутренней структурой неразличимы. Когда несколько программистов пишут общую программу, непреднамеренное совпадение типов различных объектов может привести к утрате всех преимуществ статической проверки типов, поскольку многие ошибки типизации остаются незамеченными.</a:t>
            </a:r>
          </a:p>
        </p:txBody>
      </p:sp>
    </p:spTree>
    <p:extLst>
      <p:ext uri="{BB962C8B-B14F-4D97-AF65-F5344CB8AC3E}">
        <p14:creationId xmlns:p14="http://schemas.microsoft.com/office/powerpoint/2010/main" val="3993042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C722A3-E3DB-48E5-8B7F-463B37A33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Именная эквивалентность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5D187CB-86B3-47F3-8201-69A7C8397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При именной эквивалентности каждое новое определение типа вводит новый тип (с новым именем). Если программист записал определения двух типов, то эти типы различны.</a:t>
            </a:r>
          </a:p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В общем случае, именная эквивалентность типов означает, что две переменные имеют эквивалентные типы в любом из двух случаев: </a:t>
            </a:r>
          </a:p>
          <a:p>
            <a:pPr algn="just"/>
            <a:r>
              <a:rPr lang="ru-RU" dirty="0">
                <a:latin typeface="Century" panose="02040604050505020304" pitchFamily="18" charset="0"/>
              </a:rPr>
              <a:t>они определены в одном и том же объявлении; </a:t>
            </a:r>
          </a:p>
          <a:p>
            <a:pPr algn="just"/>
            <a:r>
              <a:rPr lang="ru-RU" dirty="0">
                <a:latin typeface="Century" panose="02040604050505020304" pitchFamily="18" charset="0"/>
              </a:rPr>
              <a:t>в их объявлениях используется одно и то же имя типа. </a:t>
            </a:r>
          </a:p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Именная эквивалентность наиболее популярна в современных языках. Она применяется в стандартном языке </a:t>
            </a:r>
            <a:r>
              <a:rPr lang="ru-RU" dirty="0" err="1">
                <a:latin typeface="Century" panose="02040604050505020304" pitchFamily="18" charset="0"/>
              </a:rPr>
              <a:t>Pascal</a:t>
            </a:r>
            <a:r>
              <a:rPr lang="ru-RU" dirty="0">
                <a:latin typeface="Century" panose="02040604050505020304" pitchFamily="18" charset="0"/>
              </a:rPr>
              <a:t>, языках </a:t>
            </a:r>
            <a:r>
              <a:rPr lang="ru-RU" dirty="0" err="1">
                <a:latin typeface="Century" panose="02040604050505020304" pitchFamily="18" charset="0"/>
              </a:rPr>
              <a:t>Ada</a:t>
            </a:r>
            <a:r>
              <a:rPr lang="ru-RU" dirty="0">
                <a:latin typeface="Century" panose="02040604050505020304" pitchFamily="18" charset="0"/>
              </a:rPr>
              <a:t>, С++, C# и </a:t>
            </a:r>
            <a:r>
              <a:rPr lang="ru-RU" dirty="0" err="1">
                <a:latin typeface="Century" panose="02040604050505020304" pitchFamily="18" charset="0"/>
              </a:rPr>
              <a:t>Java</a:t>
            </a:r>
            <a:r>
              <a:rPr lang="ru-RU" dirty="0">
                <a:latin typeface="Century" panose="020406040505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3205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D65245-17EA-4F49-8983-CA74DC89A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Конструктор типов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E77E04-12C3-44F4-8BCA-5B6F88F3E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В теории типов, конструктор типов представляет собой конструкцию полиморфно типизируемого формального языка, которая строит новые типы из старых. </a:t>
            </a:r>
          </a:p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Примерами типичных конструкторов типов служат типы-произведения, функциональные типы и списки. Примитивные типы представляются конструкторами типов нулевой арности. Новые типы могут строиться посредством рекурсивной композиции конструкторов типов. </a:t>
            </a:r>
          </a:p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Просто типизированное лямбда-исчисление можно рассматривать как язык с единственным конструктором типов — конструктором функционального типа.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8412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367</Words>
  <Application>Microsoft Office PowerPoint</Application>
  <PresentationFormat>Произвольный</PresentationFormat>
  <Paragraphs>21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Номинальная и структурная эквивалентность типов. Простейшие конструкторы.</vt:lpstr>
      <vt:lpstr>Введение</vt:lpstr>
      <vt:lpstr>Структурная эквивалентность</vt:lpstr>
      <vt:lpstr>Именная эквивалентность</vt:lpstr>
      <vt:lpstr>Конструктор типов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Номинальная и структурная эквивалентность типов. Простейшие конструкторы.</dc:title>
  <dc:creator>Александр</dc:creator>
  <cp:lastModifiedBy>Den</cp:lastModifiedBy>
  <cp:revision>2</cp:revision>
  <dcterms:created xsi:type="dcterms:W3CDTF">2021-09-17T09:03:49Z</dcterms:created>
  <dcterms:modified xsi:type="dcterms:W3CDTF">2021-10-11T10:25:27Z</dcterms:modified>
</cp:coreProperties>
</file>