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87" d="100"/>
          <a:sy n="87" d="100"/>
        </p:scale>
        <p:origin x="-413" y="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A09293D5-974F-46E3-A394-611E6E15BC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405A19F1-6595-4B42-B234-319EB31059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A6342B5C-3AAF-460F-936B-309051E55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72DF7-C6D2-4F8C-8535-F519254374DB}" type="datetimeFigureOut">
              <a:rPr lang="ru-RU" smtClean="0"/>
              <a:t>11.10.2021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174CFEBB-7DE0-4B76-B72D-4EBB934444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FC4B1772-1779-47A7-A7D2-99834C0DBC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135743-0A58-4C54-8029-F10C90F2403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61185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DE4479A8-DCBB-4721-8416-1435241DC2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30E256B3-7700-4FE9-8915-5128C371F18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E6441783-E9CB-4B13-A6AD-6BDEE6E9B7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72DF7-C6D2-4F8C-8535-F519254374DB}" type="datetimeFigureOut">
              <a:rPr lang="ru-RU" smtClean="0"/>
              <a:t>11.10.2021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278F0FF6-25E8-4AE1-95F2-FA89F6AF72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94F2F1B6-60FD-409B-8F26-A5C42C4421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135743-0A58-4C54-8029-F10C90F2403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84539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xmlns="" id="{F23F1219-B270-450B-BF4E-EB1D404D930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7FDB985D-DE34-4444-85CF-4D3C52F3F09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42016C15-1EAB-4580-AB1D-339D9ABB32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72DF7-C6D2-4F8C-8535-F519254374DB}" type="datetimeFigureOut">
              <a:rPr lang="ru-RU" smtClean="0"/>
              <a:t>11.10.2021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81FF6B4E-C18F-4EE8-839D-29B90EFB68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131083F7-CE75-4DE8-8F17-3FF9B17BA8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135743-0A58-4C54-8029-F10C90F2403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34073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9EEBC977-B45C-4FDE-B1A0-A18C53D066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3BDB56F3-6EC6-4D16-8095-EE00325330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8A17F9B8-4A5A-4CE1-9406-F815426C57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72DF7-C6D2-4F8C-8535-F519254374DB}" type="datetimeFigureOut">
              <a:rPr lang="ru-RU" smtClean="0"/>
              <a:t>11.10.2021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06E934D1-0413-4743-8DD7-16E35CBBA9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C61A1D37-669C-4E0D-89BE-5E1CC52352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135743-0A58-4C54-8029-F10C90F2403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18132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D3B1805-04E3-4E8F-AE66-AD7470B370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3AFF01F7-B571-4F7B-A2F6-672A98F23D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DE907D5A-861B-4BAD-BF30-7A909505BE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72DF7-C6D2-4F8C-8535-F519254374DB}" type="datetimeFigureOut">
              <a:rPr lang="ru-RU" smtClean="0"/>
              <a:t>11.10.2021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72063CBC-62E6-4A20-9FE3-F74D6D7FC8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FD134E71-279E-4141-B955-75E150B358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135743-0A58-4C54-8029-F10C90F2403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09806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5C296E2-E773-4C09-93CB-1DE2F3252D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35C44373-10F8-485A-915C-FA3B5FC89B6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F1E9895F-B834-4566-B68D-F2FCCEB31DE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AFF86D87-E8B5-43B1-8482-3D470AE1A3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72DF7-C6D2-4F8C-8535-F519254374DB}" type="datetimeFigureOut">
              <a:rPr lang="ru-RU" smtClean="0"/>
              <a:t>11.10.2021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D8BE37E4-D411-4F6E-ABC3-144F4E8EDE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DFB9DF63-DE1C-4BA5-9A1C-D7F7DCB207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135743-0A58-4C54-8029-F10C90F2403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27835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0F5BB260-FF9A-45DA-BC36-F87C818EE7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62D07690-12FE-4D0C-B681-95646743F9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7F9FEE1B-A565-4EEF-ABC9-851332BFEB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xmlns="" id="{FCC9432E-8812-486E-A069-35B7C67B8B2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xmlns="" id="{DAECBF8F-E8C6-4F84-9FB6-D284548EDE1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xmlns="" id="{65D33614-38B6-419E-A990-2F1CAD28C1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72DF7-C6D2-4F8C-8535-F519254374DB}" type="datetimeFigureOut">
              <a:rPr lang="ru-RU" smtClean="0"/>
              <a:t>11.10.2021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xmlns="" id="{C6C3C788-C150-408E-AA39-309BD83857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xmlns="" id="{EF0FC5B3-E062-4C57-B887-DA4836E5DE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135743-0A58-4C54-8029-F10C90F2403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43953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3FF3C5B-F777-4164-B5E5-CF2C90C571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F000F305-9848-48CF-8FED-7B7626598B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72DF7-C6D2-4F8C-8535-F519254374DB}" type="datetimeFigureOut">
              <a:rPr lang="ru-RU" smtClean="0"/>
              <a:t>11.10.2021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21A96B9E-546B-4EAF-8216-771AEC2DB0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CA996850-F527-460E-A764-784EBF38C4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135743-0A58-4C54-8029-F10C90F2403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01161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xmlns="" id="{0958458C-BFA7-4DE8-8D31-122CAD3908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72DF7-C6D2-4F8C-8535-F519254374DB}" type="datetimeFigureOut">
              <a:rPr lang="ru-RU" smtClean="0"/>
              <a:t>11.10.2021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xmlns="" id="{36DB9826-1A20-4888-BE8A-F51E76C719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7113C835-A42D-48E1-9BDC-08E619AC2D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135743-0A58-4C54-8029-F10C90F2403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27528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3EBD70C-D341-4355-A5AE-6453AF05F0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5ADDB053-CF93-4B50-A2A3-62669D16D6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3FAB3E82-32FD-47FA-9D32-4E8E573BD9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71B628D1-93BE-4598-B843-2661CC25DB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72DF7-C6D2-4F8C-8535-F519254374DB}" type="datetimeFigureOut">
              <a:rPr lang="ru-RU" smtClean="0"/>
              <a:t>11.10.2021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CF5E955C-0095-43CB-B74F-96CA65B645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EF1DBDE4-A1BA-4191-B584-9555CF3396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135743-0A58-4C54-8029-F10C90F2403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080261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F73E5B8-BA05-41B6-80D0-B755B03609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xmlns="" id="{B5E48A52-780A-4E57-B0C6-1B079FD16F8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AB8DBB5E-94A6-4CBF-A08E-1A29E2EFBEF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DE735503-C3EF-428A-9609-12558B133B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72DF7-C6D2-4F8C-8535-F519254374DB}" type="datetimeFigureOut">
              <a:rPr lang="ru-RU" smtClean="0"/>
              <a:t>11.10.2021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83DCE928-CD9F-41E7-84B3-C06819D744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F63BF5C8-CEB5-4EB4-AB25-3A9E7A4A04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135743-0A58-4C54-8029-F10C90F2403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78842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E050DD0-952A-4DA8-BCAC-6053ACF7BC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411676F3-362B-4AAE-8B99-201C5C6A96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E14D136D-57E4-491D-B622-45E46B73A60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072DF7-C6D2-4F8C-8535-F519254374DB}" type="datetimeFigureOut">
              <a:rPr lang="ru-RU" smtClean="0"/>
              <a:t>11.10.2021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D70CB24C-0A71-4234-B26A-83EA395EE18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DA378E3D-9438-4836-A45E-504E469EB2F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135743-0A58-4C54-8029-F10C90F2403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92893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FA7AF88-6B06-4F29-AFD2-DAE96F671D9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sz="4400" dirty="0">
                <a:latin typeface="Century" panose="02040604050505020304" pitchFamily="18" charset="0"/>
              </a:rPr>
              <a:t> Номинальная и структурная эквивалентность типов. Простейшие конструкторы.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E0BFA82E-0D42-4D1C-9687-4ED0EAA1A42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ru-RU" dirty="0">
                <a:latin typeface="Century" panose="02040604050505020304" pitchFamily="18" charset="0"/>
              </a:rPr>
              <a:t>Выполнил Лебедев А.С.</a:t>
            </a:r>
          </a:p>
        </p:txBody>
      </p:sp>
    </p:spTree>
    <p:extLst>
      <p:ext uri="{BB962C8B-B14F-4D97-AF65-F5344CB8AC3E}">
        <p14:creationId xmlns:p14="http://schemas.microsoft.com/office/powerpoint/2010/main" val="33152512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B8FD2C93-D574-407E-9F4F-9BA95D1893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latin typeface="Century" panose="02040604050505020304" pitchFamily="18" charset="0"/>
              </a:rPr>
              <a:t>Введение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41D1BD5C-AB85-4B71-98DB-679A51D8AE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ru-RU" dirty="0">
                <a:latin typeface="Century" panose="02040604050505020304" pitchFamily="18" charset="0"/>
              </a:rPr>
              <a:t>Различают два основных способа определения эквивалентности типов: по структуре и по имени. Эквивалентность типов по структуре, или структурная эквивалентность, означает, что совпадают описания типов, а эквивалентность типов по имени, или именная эквивалентность, что типы, которым в программе даны разные имена, считаются различными независимо от того, какова их структура, множество значений и т.п.</a:t>
            </a:r>
          </a:p>
          <a:p>
            <a:pPr marL="0" indent="0" algn="just">
              <a:buNone/>
            </a:pPr>
            <a:r>
              <a:rPr lang="ru-RU" dirty="0">
                <a:latin typeface="Century" panose="02040604050505020304" pitchFamily="18" charset="0"/>
              </a:rPr>
              <a:t>Эквивалентность типов по структуре означает их совпадение как множеств значений, используется в основном в слабо типизированных языках.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085138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430FB62-3ADB-49F4-B138-7E08B2D61C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latin typeface="Century" panose="02040604050505020304" pitchFamily="18" charset="0"/>
              </a:rPr>
              <a:t>Структурная</a:t>
            </a:r>
            <a:r>
              <a:rPr lang="ru-RU" dirty="0"/>
              <a:t> </a:t>
            </a:r>
            <a:r>
              <a:rPr lang="ru-RU" dirty="0">
                <a:latin typeface="Century" panose="02040604050505020304" pitchFamily="18" charset="0"/>
              </a:rPr>
              <a:t>эквивалентность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FE441A33-5CD1-43C4-9E9C-0BE8B4D045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ru-RU" dirty="0">
                <a:latin typeface="Century" panose="02040604050505020304" pitchFamily="18" charset="0"/>
              </a:rPr>
              <a:t>Структурная эквивалентность — это простой, но низкоуровневый подход к обсуждению типов, ориентированных на реализацию. Она не позволяет различать типы, о которых программист думает как о различных, но внутренняя структура которых случайно одинакова:</a:t>
            </a:r>
          </a:p>
          <a:p>
            <a:pPr marL="0" indent="0" algn="just">
              <a:buNone/>
            </a:pPr>
            <a:r>
              <a:rPr lang="ru-RU" dirty="0">
                <a:latin typeface="Century" panose="02040604050505020304" pitchFamily="18" charset="0"/>
              </a:rPr>
              <a:t>Недостатки структурной эквивалентности:</a:t>
            </a:r>
          </a:p>
          <a:p>
            <a:pPr algn="just"/>
            <a:r>
              <a:rPr lang="ru-RU" dirty="0">
                <a:latin typeface="Century" panose="02040604050505020304" pitchFamily="18" charset="0"/>
              </a:rPr>
              <a:t>трудно определить эквивалентность типов со сложной структурой;</a:t>
            </a:r>
          </a:p>
          <a:p>
            <a:pPr algn="just"/>
            <a:r>
              <a:rPr lang="ru-RU" dirty="0">
                <a:latin typeface="Century" panose="02040604050505020304" pitchFamily="18" charset="0"/>
              </a:rPr>
              <a:t>частая проверка эквивалентности типов со сложными структурами может значительно увеличить стоимость компиляции;</a:t>
            </a:r>
          </a:p>
          <a:p>
            <a:pPr algn="just"/>
            <a:r>
              <a:rPr lang="ru-RU" dirty="0">
                <a:latin typeface="Century" panose="02040604050505020304" pitchFamily="18" charset="0"/>
              </a:rPr>
              <a:t>типы с различными ролями и одинаковой внутренней структурой неразличимы. Когда несколько программистов пишут общую программу, непреднамеренное совпадение типов различных объектов может привести к утрате всех преимуществ статической проверки типов, поскольку многие ошибки типизации остаются незамеченными.</a:t>
            </a:r>
          </a:p>
        </p:txBody>
      </p:sp>
    </p:spTree>
    <p:extLst>
      <p:ext uri="{BB962C8B-B14F-4D97-AF65-F5344CB8AC3E}">
        <p14:creationId xmlns:p14="http://schemas.microsoft.com/office/powerpoint/2010/main" val="39930426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3C722A3-E3DB-48E5-8B7F-463B37A335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latin typeface="Century" panose="02040604050505020304" pitchFamily="18" charset="0"/>
              </a:rPr>
              <a:t>Именная эквивалентность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A5D187CB-86B3-47F3-8201-69A7C83971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ru-RU" dirty="0">
                <a:latin typeface="Century" panose="02040604050505020304" pitchFamily="18" charset="0"/>
              </a:rPr>
              <a:t>При именной эквивалентности каждое новое определение типа вводит новый тип (с новым именем). Если программист записал определения двух типов, то эти типы различны.</a:t>
            </a:r>
          </a:p>
          <a:p>
            <a:pPr marL="0" indent="0" algn="just">
              <a:buNone/>
            </a:pPr>
            <a:r>
              <a:rPr lang="ru-RU" dirty="0">
                <a:latin typeface="Century" panose="02040604050505020304" pitchFamily="18" charset="0"/>
              </a:rPr>
              <a:t>В общем случае, именная эквивалентность типов означает, что две переменные имеют эквивалентные типы в любом из двух случаев: </a:t>
            </a:r>
          </a:p>
          <a:p>
            <a:pPr algn="just"/>
            <a:r>
              <a:rPr lang="ru-RU" dirty="0">
                <a:latin typeface="Century" panose="02040604050505020304" pitchFamily="18" charset="0"/>
              </a:rPr>
              <a:t>они определены в одном и том же объявлении; </a:t>
            </a:r>
          </a:p>
          <a:p>
            <a:pPr algn="just"/>
            <a:r>
              <a:rPr lang="ru-RU" dirty="0">
                <a:latin typeface="Century" panose="02040604050505020304" pitchFamily="18" charset="0"/>
              </a:rPr>
              <a:t>в их объявлениях используется одно и то же имя типа. </a:t>
            </a:r>
          </a:p>
          <a:p>
            <a:pPr marL="0" indent="0" algn="just">
              <a:buNone/>
            </a:pPr>
            <a:r>
              <a:rPr lang="ru-RU" dirty="0">
                <a:latin typeface="Century" panose="02040604050505020304" pitchFamily="18" charset="0"/>
              </a:rPr>
              <a:t>Именная эквивалентность наиболее популярна в современных языках. Она применяется в стандартном языке </a:t>
            </a:r>
            <a:r>
              <a:rPr lang="ru-RU" dirty="0" err="1">
                <a:latin typeface="Century" panose="02040604050505020304" pitchFamily="18" charset="0"/>
              </a:rPr>
              <a:t>Pascal</a:t>
            </a:r>
            <a:r>
              <a:rPr lang="ru-RU" dirty="0">
                <a:latin typeface="Century" panose="02040604050505020304" pitchFamily="18" charset="0"/>
              </a:rPr>
              <a:t>, языках </a:t>
            </a:r>
            <a:r>
              <a:rPr lang="ru-RU" dirty="0" err="1">
                <a:latin typeface="Century" panose="02040604050505020304" pitchFamily="18" charset="0"/>
              </a:rPr>
              <a:t>Ada</a:t>
            </a:r>
            <a:r>
              <a:rPr lang="ru-RU" dirty="0">
                <a:latin typeface="Century" panose="02040604050505020304" pitchFamily="18" charset="0"/>
              </a:rPr>
              <a:t>, С++, C# и </a:t>
            </a:r>
            <a:r>
              <a:rPr lang="ru-RU" dirty="0" err="1">
                <a:latin typeface="Century" panose="02040604050505020304" pitchFamily="18" charset="0"/>
              </a:rPr>
              <a:t>Java</a:t>
            </a:r>
            <a:r>
              <a:rPr lang="ru-RU" dirty="0">
                <a:latin typeface="Century" panose="02040604050505020304" pitchFamily="18" charset="0"/>
              </a:rPr>
              <a:t>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132055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2D65245-17EA-4F49-8983-CA74DC89A8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latin typeface="Century" panose="02040604050505020304" pitchFamily="18" charset="0"/>
              </a:rPr>
              <a:t>Конструктор типов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74E77E04-12C3-44F4-8BCA-5B6F88F3E5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ru-RU" dirty="0">
                <a:latin typeface="Century" panose="02040604050505020304" pitchFamily="18" charset="0"/>
              </a:rPr>
              <a:t>В теории типов, конструктор типов представляет собой конструкцию полиморфно типизируемого формального языка, которая строит новые типы из старых. </a:t>
            </a:r>
          </a:p>
          <a:p>
            <a:pPr marL="0" indent="0" algn="just">
              <a:buNone/>
            </a:pPr>
            <a:r>
              <a:rPr lang="ru-RU" dirty="0">
                <a:latin typeface="Century" panose="02040604050505020304" pitchFamily="18" charset="0"/>
              </a:rPr>
              <a:t>Примерами типичных конструкторов типов служат типы-произведения, функциональные типы и списки. Примитивные типы представляются конструкторами типов нулевой арности. Новые типы могут строиться посредством рекурсивной композиции конструкторов типов. </a:t>
            </a:r>
          </a:p>
          <a:p>
            <a:pPr marL="0" indent="0" algn="just">
              <a:buNone/>
            </a:pPr>
            <a:r>
              <a:rPr lang="ru-RU" dirty="0">
                <a:latin typeface="Century" panose="02040604050505020304" pitchFamily="18" charset="0"/>
              </a:rPr>
              <a:t>Просто типизированное лямбда-исчисление можно рассматривать как язык с единственным конструктором типов — конструктором функционального типа.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5084128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68</TotalTime>
  <Words>367</Words>
  <Application>Microsoft Office PowerPoint</Application>
  <PresentationFormat>Произвольный</PresentationFormat>
  <Paragraphs>21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 Номинальная и структурная эквивалентность типов. Простейшие конструкторы.</vt:lpstr>
      <vt:lpstr>Введение</vt:lpstr>
      <vt:lpstr>Структурная эквивалентность</vt:lpstr>
      <vt:lpstr>Именная эквивалентность</vt:lpstr>
      <vt:lpstr>Конструктор типов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Номинальная и структурная эквивалентность типов. Простейшие конструкторы.</dc:title>
  <dc:creator>Александр</dc:creator>
  <cp:lastModifiedBy>Den</cp:lastModifiedBy>
  <cp:revision>2</cp:revision>
  <dcterms:created xsi:type="dcterms:W3CDTF">2021-09-17T09:03:49Z</dcterms:created>
  <dcterms:modified xsi:type="dcterms:W3CDTF">2021-10-11T10:25:27Z</dcterms:modified>
</cp:coreProperties>
</file>