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43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E7010-4F3B-43F6-B190-CC4EBA0E28D1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8D167-5EA4-4CCB-A5E4-816490A85CA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643051"/>
            <a:ext cx="8572560" cy="19574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Восходящий анализ, классы LR(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и LALR(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GLR.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Инструменты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восходящего анализа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yacc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4429132"/>
            <a:ext cx="6400800" cy="196691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Выполнили магистры 1 курса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М.ИСТ.ИТР.21.05.</a:t>
            </a:r>
          </a:p>
          <a:p>
            <a:pPr algn="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Кошкина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Никитин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Сущность метода восходящего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анализа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lnSpcReduction="10000"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Сущность метода восходящего анализа заключается в том, что исходным моментом решения задачи является ее заключение, преобразование которого происходит путем отыскания достаточных условий его справедливости, т.е. таких, из верности которых неизбежно следует справедливость заключения задачи (теоремы).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Сущность метода восходящего анализа определяет следующее рассуждение: для того чтобы А было верно, достаточно, чтобы было верно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Восходящий анализатор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bottom-upparsing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предназначен для построения дерева разбора, начиная с листьев и двигаясь вверх к корню дерева разбора. Мы можем представить себе этот процесс как "свертку" исходной строки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 аксиоме грамматики. Каждый шаг свертки заключается в сопоставлении некоторой подстроки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правой части какого-то правила грамматики и замене этой подстроки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нетерминал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являющийся левой частью правила. Если на каждом шаге подстрока выбирается правильно, то в результате мы получим правый вывод строки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LR(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)-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анализатор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rmAutofit fontScale="55000" lnSpcReduction="20000"/>
          </a:bodyPr>
          <a:lstStyle/>
          <a:p>
            <a:pPr indent="342900" algn="just"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LR(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означает, что</a:t>
            </a:r>
          </a:p>
          <a:p>
            <a:pPr indent="342900" algn="just">
              <a:lnSpc>
                <a:spcPct val="120000"/>
              </a:lnSpc>
              <a:spcBef>
                <a:spcPts val="3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входная цепочка обрабатывается слева направо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left-to-rightparse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342900" algn="just">
              <a:lnSpc>
                <a:spcPct val="120000"/>
              </a:lnSpc>
              <a:spcBef>
                <a:spcPts val="3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выполняется правый вывод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rightmostderivation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342900" algn="just">
              <a:lnSpc>
                <a:spcPct val="120000"/>
              </a:lnSpc>
              <a:spcBef>
                <a:spcPts val="3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 более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символов цепочки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k-tokenlookahead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используются для принятия решения.</a:t>
            </a:r>
          </a:p>
          <a:p>
            <a:pPr indent="342900" algn="just">
              <a:lnSpc>
                <a:spcPct val="120000"/>
              </a:lnSpc>
              <a:spcBef>
                <a:spcPts val="30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LR(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)-анализе применяется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 "перенос-свертка"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shift-reduce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Этот метод использует магазинный автомат. Суть метода сводится к следующему. Символы входной цепочки переносятся в магазин до тех пор, пока на вершине магазина не накопится цепочка, совпадающая с правой частью какого-нибудь из правил (операция "перенос", 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shift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"). Далее все символы этой цепочки извлекаются из магазина и на их место помещается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нетерминал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находящийся в левой части этого правила (операция "свертка", 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reduce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"). Входная цепочка допускается автоматом, если после переноса в автомат последнего символа входной цепочки и выполнения операции свертка, в магазине окажется только аксиома грамматики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LR(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)-анализатор (продолжение)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/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Анализатор состоит из входной цепочки, выхода, магазина, управляющей программы и таблицы, которая имеет две части (действие и переход). Схема такого анализатора выглядит следующим образом:</a:t>
            </a:r>
          </a:p>
          <a:p>
            <a:endParaRPr lang="ru-RU" dirty="0"/>
          </a:p>
        </p:txBody>
      </p:sp>
      <p:pic>
        <p:nvPicPr>
          <p:cNvPr id="6" name="Рисунок 5" descr="https://intuit.ru/EDI/11_04_18_2/1523398877-17984/tutorial/84/objects/7/files/7-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62" y="2786058"/>
            <a:ext cx="7572428" cy="3643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Инструменты восходящего анализа (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yacc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acc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компьютерная программа, служащая стандартным генератором синтаксических анализаторов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парсеров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в Unix-системах. Название является акронимом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Yet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Another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Compiler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Compiler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(«ещё один компилятор компиляторов»).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Yacc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генерирует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парсер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основе аналитической грамматики, описанной в нотации BNF (форма Бэкуса-Наура) или контекстно-свободной грамматики. На выходе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yacc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выдаётся код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парсера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языке программирования 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>
              <a:spcBef>
                <a:spcPts val="1200"/>
              </a:spcBef>
              <a:buNone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Flex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используется для описания базовых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токенов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создания программы (кода на C или C++), перерабатывающей поток символов в поток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токенов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используется для описания грамматики, построенной на базе алфавита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токенов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 используется для генерации программы (кода на языке C, C++ или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Java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), которая получает на вход поток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токенов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находит в этом потоке структурные элементы (нетерминальные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токены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согласно заданной грамматике.</a:t>
            </a:r>
          </a:p>
          <a:p>
            <a:pPr indent="342900" algn="just">
              <a:spcBef>
                <a:spcPts val="300"/>
              </a:spcBef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Инструменты восходящего анализа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yacc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(продолжение)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Autofit/>
          </a:bodyPr>
          <a:lstStyle/>
          <a:p>
            <a:pPr marL="288000" indent="342900" algn="just">
              <a:spcBef>
                <a:spcPts val="300"/>
              </a:spcBef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GNU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— программа, предназначенная для автоматического создания синтаксических анализаторов по данному описанию грамматики. Программа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относится к свободному ПО, разработана в рамках проекта GNU 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портирована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под все традиционные операционные системы. Программа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bison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во многом совместима с подобной программой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yacc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Обычно используется в комплексе с лексическим анализатором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flex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88000" indent="342900" algn="just">
              <a:spcBef>
                <a:spcPts val="1200"/>
              </a:spcBef>
              <a:buNone/>
            </a:pP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GLR-парсер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(от англ.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Generalized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Left-to-right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derivation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parser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— Обобщённый восходящий магазинный анализатор) — в информатике расширенный алгоритм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LR-парсера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предназначенный для разбора по недетерминированным и неоднозначным грамматикам. Впервые описанный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Масару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Томита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(англ.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Masaru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Tomita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 в 1984 году, его также называют «параллельным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парсером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288000" indent="342900" algn="just">
              <a:spcBef>
                <a:spcPts val="300"/>
              </a:spcBef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Поскольку этот алгоритм является производным от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LR-парсера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принципы его работы остались прежними: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Томита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ставил перед собой цель добиться быстрого и эффективного распознавания текстов, написанных на естественном языке. Обычный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LR-парсер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не способен разрешать недетерминированность и неоднозначность естественных языков, тогда как GLR-алгоритм может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673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Восходящий анализ, классы LR(k) и LALR(k). GLR. Инструменты восходящего анализа (yacc/bison).</vt:lpstr>
      <vt:lpstr>Сущность метода восходящего анализа</vt:lpstr>
      <vt:lpstr>LR(k)-анализатор</vt:lpstr>
      <vt:lpstr>LR(k)-анализатор (продолжение)</vt:lpstr>
      <vt:lpstr>Инструменты восходящего анализа (yacc/bison)</vt:lpstr>
      <vt:lpstr>Инструменты восходящего анализа (yacc/bison) (продолжение)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Восходящий анализ, классы LR(k) и LALR(k). GLR. Инструменты восходящего анализа (yacc/bison).</dc:title>
  <dc:creator>Комп</dc:creator>
  <cp:lastModifiedBy>Den</cp:lastModifiedBy>
  <cp:revision>11</cp:revision>
  <dcterms:created xsi:type="dcterms:W3CDTF">2021-10-24T15:19:16Z</dcterms:created>
  <dcterms:modified xsi:type="dcterms:W3CDTF">2021-10-27T06:26:15Z</dcterms:modified>
</cp:coreProperties>
</file>