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04864"/>
            <a:ext cx="7772400" cy="1470025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Franklin Gothic Heavy" pitchFamily="34" charset="0"/>
                <a:cs typeface="Times New Roman" pitchFamily="18" charset="0"/>
              </a:rPr>
              <a:t>Организация клубной деятельности</a:t>
            </a:r>
            <a:endParaRPr lang="ru-RU" sz="6000" dirty="0">
              <a:solidFill>
                <a:schemeClr val="bg1">
                  <a:lumMod val="95000"/>
                  <a:lumOff val="5000"/>
                </a:schemeClr>
              </a:solidFill>
              <a:latin typeface="Franklin Gothic Heavy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445224"/>
            <a:ext cx="6400800" cy="193576"/>
          </a:xfrm>
        </p:spPr>
        <p:txBody>
          <a:bodyPr>
            <a:normAutofit fontScale="325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025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Становление и развитие понятия «клуб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 algn="ctr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Клуб – среда формирования культуры свободного времени здорового образа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жизни.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Зарождение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клубной деятельности наблюдалось ещё с античных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времён.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Люди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объединившись в группы, регулярно собирались в определённом месте и обсуждали вопросы, которые их интересовали, делились знаниями и опытом.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клубной индустрии в России началось с XIX века. Именно с этого времени клуб становится не просто объединением людей, которое создано формально, а неким братством, основанным на единении интересов.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Клуб как социально-культурный феномен и его разновидности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92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Структурными единицами клуба как учреждения являются учебно-творческие студии, любительские объединения, коллективы художественной самодеятельности и технического творчества, клубы по интересам и другие инициативные формирования, в том числе и ассоциированные, которые обычно входят в состав клуба на условиях договора или коллективного подряда.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Клубы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аналогичные структуры клубного типа могут действовать как самостоятельно, так и при государственных, кооперативных, общественных организациях, предприятиях, учреждениях. По решению трудового коллектива и согласованию с организацией-учредителем клубные структуры на добровольных началах могут входить в состав социально-культурных комплексов в качестве основной структурной единицы, рядового подразделения, творческого формирования, а также других структурных единиц комплекса.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Структура клуба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50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5865515"/>
          </a:xfrm>
        </p:spPr>
        <p:txBody>
          <a:bodyPr>
            <a:no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Коллективное членство покупается фирмами для своих руководителей или исполнительных директоров и их семей.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Полное членство даёт право его членам и их семьям неограниченно пользоваться услугами клуба.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Членство, ограниченное какой-либо разрешённой деятельностью. Такое членство возможно в некоторых ландшафтных клубах для тех, кто не хочет участвовать в спортивных играх, например, в игре в гольф.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Общественное членство обычно предоставляет довольно широкие права, в том числе и право пользования услугами ресторана.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-2619672"/>
            <a:ext cx="7024744" cy="114300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7758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196752"/>
            <a:ext cx="6777317" cy="3508977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Цели клубной деятельности – развитие социальной активности и творческих начал личности, повышение культурного уровня, общение по интересам, отдых.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приоритетным социально-культурным задачам современного клуба можно отнести: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Социализацию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 социальную адаптацию различных групп населения в сфере досуга.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Реализацию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социальных моделей досугового поведения, способствующих нравственному развитию и реализации социальной и культурной активности населения.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здорового образа жизни 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гуманизацию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окружающей индивидов социально-культурной среды.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Удовлетворение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 формирование массовых досуговых запросов различных групп населения, способствующих их социальному и культурному развитию.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Реализацию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социально-культурного потенциала клубов в решении проблем социально не защищённых групп населения через разнообразные рекреационные и культурно-досуговые программы.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Клуб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учреждение это или объединение, как и любой другой социальный институт культуры, также реализует эти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функции: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1.Креативная.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Коммуникативная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функция.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Сигнификативная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функция.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Нормативная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функция.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Аккумулятивная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функция.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Проективная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функция.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Защитная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функция.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1266"/>
            <a:ext cx="7024744" cy="1143000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Цели, задачи и функции клуба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502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1. Досуговый клуб.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2. Деловой клуб.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3. Учебный клуб, информационный клуб (клуб-школа, клуб-курсы, клуб-академия).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4. Коммерческий клуб.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5. Дискуссионный клуб.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6. Спортивно-оздоровительный клуб.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7. Элитарный, закрытый клуб английского типа.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8. Ночной клуб.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9. Игорный клуб, клуб-казино.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10. Клуб по интересам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Фан-клуб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клуб поддержки (популярного артиста, спортсмена).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12. Мужской клуб, женский клуб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13. Военно-патриотический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клуб.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14. Политический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клуб.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15. Молодёжный клуб.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16. Детский, подростковый клуб.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17. Артистический клуб, клуб творческой интеллигенции.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18. Клуб учёных, клуб молодых учёных, эвристический клуб.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19. Клуб ветеранов.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20. Литературный клуб, объединение молодых писателей, поэтов.</a:t>
            </a:r>
          </a:p>
          <a:p>
            <a:pPr marL="0" indent="0" algn="just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21. Клуб без чётко сформулированных интересов или с комплексом интересов типа клубов «Ромашка», «Гармония», «Спектр» и т.д. (по существу это клуб первого типа, досуговый клуб) [1].</a:t>
            </a:r>
          </a:p>
          <a:p>
            <a:pPr marL="0" indent="0" algn="just">
              <a:buNone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243408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Типология и классификация клубов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2935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34</TotalTime>
  <Words>433</Words>
  <Application>Microsoft Office PowerPoint</Application>
  <PresentationFormat>Экран (4:3)</PresentationFormat>
  <Paragraphs>53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Твердый переплет</vt:lpstr>
      <vt:lpstr>Организация клубной деятельности</vt:lpstr>
      <vt:lpstr>Клуб как социально-культурный феномен и его разновидности</vt:lpstr>
      <vt:lpstr>Структура клуба</vt:lpstr>
      <vt:lpstr>Презентация PowerPoint</vt:lpstr>
      <vt:lpstr>Цели, задачи и функции клуба</vt:lpstr>
      <vt:lpstr>Типология и классификация клубов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5</cp:revision>
  <dcterms:created xsi:type="dcterms:W3CDTF">2017-12-01T16:24:36Z</dcterms:created>
  <dcterms:modified xsi:type="dcterms:W3CDTF">2017-12-01T17:05:16Z</dcterms:modified>
</cp:coreProperties>
</file>